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47"/>
  </p:notesMasterIdLst>
  <p:sldIdLst>
    <p:sldId id="256" r:id="rId4"/>
    <p:sldId id="257" r:id="rId5"/>
    <p:sldId id="258" r:id="rId6"/>
    <p:sldId id="292" r:id="rId7"/>
    <p:sldId id="322" r:id="rId8"/>
    <p:sldId id="323" r:id="rId9"/>
    <p:sldId id="285" r:id="rId10"/>
    <p:sldId id="331" r:id="rId11"/>
    <p:sldId id="325" r:id="rId12"/>
    <p:sldId id="259" r:id="rId13"/>
    <p:sldId id="260" r:id="rId14"/>
    <p:sldId id="293" r:id="rId15"/>
    <p:sldId id="333" r:id="rId16"/>
    <p:sldId id="264" r:id="rId17"/>
    <p:sldId id="263" r:id="rId18"/>
    <p:sldId id="343" r:id="rId19"/>
    <p:sldId id="265" r:id="rId20"/>
    <p:sldId id="334" r:id="rId21"/>
    <p:sldId id="335" r:id="rId22"/>
    <p:sldId id="294" r:id="rId23"/>
    <p:sldId id="297" r:id="rId24"/>
    <p:sldId id="290" r:id="rId25"/>
    <p:sldId id="298" r:id="rId26"/>
    <p:sldId id="277" r:id="rId27"/>
    <p:sldId id="289" r:id="rId28"/>
    <p:sldId id="287" r:id="rId29"/>
    <p:sldId id="296" r:id="rId30"/>
    <p:sldId id="344" r:id="rId31"/>
    <p:sldId id="299" r:id="rId32"/>
    <p:sldId id="338" r:id="rId33"/>
    <p:sldId id="339" r:id="rId34"/>
    <p:sldId id="262" r:id="rId35"/>
    <p:sldId id="340" r:id="rId36"/>
    <p:sldId id="302" r:id="rId37"/>
    <p:sldId id="303" r:id="rId38"/>
    <p:sldId id="318" r:id="rId39"/>
    <p:sldId id="319" r:id="rId40"/>
    <p:sldId id="341" r:id="rId41"/>
    <p:sldId id="342" r:id="rId42"/>
    <p:sldId id="321" r:id="rId43"/>
    <p:sldId id="327" r:id="rId44"/>
    <p:sldId id="261" r:id="rId45"/>
    <p:sldId id="275" r:id="rId46"/>
  </p:sldIdLst>
  <p:sldSz cx="9144000" cy="6858000" type="screen4x3"/>
  <p:notesSz cx="7010400" cy="92964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yu Aziz Abubakar" initials="AAA" lastIdx="0" clrIdx="0">
    <p:extLst>
      <p:ext uri="{19B8F6BF-5375-455C-9EA6-DF929625EA0E}">
        <p15:presenceInfo xmlns:p15="http://schemas.microsoft.com/office/powerpoint/2012/main" userId="S::aliyuaziz@IEA234.onmicrosoft.com::eecd892e-5873-40db-abe9-feee2d344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9" autoAdjust="0"/>
    <p:restoredTop sz="94737" autoAdjust="0"/>
  </p:normalViewPr>
  <p:slideViewPr>
    <p:cSldViewPr>
      <p:cViewPr varScale="1">
        <p:scale>
          <a:sx n="70" d="100"/>
          <a:sy n="70" d="100"/>
        </p:scale>
        <p:origin x="1290" y="72"/>
      </p:cViewPr>
      <p:guideLst>
        <p:guide orient="horz" pos="2160"/>
        <p:guide pos="2880"/>
      </p:guideLst>
    </p:cSldViewPr>
  </p:slideViewPr>
  <p:outlineViewPr>
    <p:cViewPr varScale="1">
      <p:scale>
        <a:sx n="170" d="200"/>
        <a:sy n="170" d="200"/>
      </p:scale>
      <p:origin x="0" y="-85509"/>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57C16-E2E7-4290-86A6-C6FE61056AB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56017A75-1F39-44DA-A707-ABDE9B31803D}">
      <dgm:prSet phldrT="[Text]" custT="1"/>
      <dgm:spPr/>
      <dgm:t>
        <a:bodyPr/>
        <a:lstStyle/>
        <a:p>
          <a:r>
            <a:rPr lang="en-GB" sz="2400" dirty="0"/>
            <a:t>Bottom up </a:t>
          </a:r>
        </a:p>
        <a:p>
          <a:r>
            <a:rPr lang="en-GB" sz="1400" dirty="0"/>
            <a:t>Grassroots, LGAs, cities, state capitals</a:t>
          </a:r>
        </a:p>
      </dgm:t>
    </dgm:pt>
    <dgm:pt modelId="{B89D7170-CC8E-4833-8741-0F02FCE3B049}" type="parTrans" cxnId="{29887B28-06A1-4126-814D-0F995ABB8680}">
      <dgm:prSet/>
      <dgm:spPr/>
      <dgm:t>
        <a:bodyPr/>
        <a:lstStyle/>
        <a:p>
          <a:endParaRPr lang="en-GB"/>
        </a:p>
      </dgm:t>
    </dgm:pt>
    <dgm:pt modelId="{4780C0BA-8D33-43DB-81AA-624883695311}" type="sibTrans" cxnId="{29887B28-06A1-4126-814D-0F995ABB8680}">
      <dgm:prSet/>
      <dgm:spPr/>
      <dgm:t>
        <a:bodyPr/>
        <a:lstStyle/>
        <a:p>
          <a:endParaRPr lang="en-GB"/>
        </a:p>
      </dgm:t>
    </dgm:pt>
    <dgm:pt modelId="{AE490EF7-A479-4125-BC26-03433D1F875F}">
      <dgm:prSet phldrT="[Text]" custT="1"/>
      <dgm:spPr/>
      <dgm:t>
        <a:bodyPr/>
        <a:lstStyle/>
        <a:p>
          <a:r>
            <a:rPr lang="en-GB" sz="2400" dirty="0"/>
            <a:t>Clusters/groups</a:t>
          </a:r>
        </a:p>
        <a:p>
          <a:r>
            <a:rPr lang="en-GB" sz="1400" dirty="0"/>
            <a:t>Schools, churches, mosques, markets, hospitals</a:t>
          </a:r>
        </a:p>
      </dgm:t>
    </dgm:pt>
    <dgm:pt modelId="{B3735AAB-BAF2-437D-BF0B-2258A1BB5FBC}" type="parTrans" cxnId="{28031043-45EB-4BEA-B43D-AF7498210548}">
      <dgm:prSet/>
      <dgm:spPr/>
      <dgm:t>
        <a:bodyPr/>
        <a:lstStyle/>
        <a:p>
          <a:endParaRPr lang="en-GB"/>
        </a:p>
      </dgm:t>
    </dgm:pt>
    <dgm:pt modelId="{C35C154B-1872-47A2-AF69-9E1E0F225F2D}" type="sibTrans" cxnId="{28031043-45EB-4BEA-B43D-AF7498210548}">
      <dgm:prSet/>
      <dgm:spPr/>
      <dgm:t>
        <a:bodyPr/>
        <a:lstStyle/>
        <a:p>
          <a:endParaRPr lang="en-GB"/>
        </a:p>
      </dgm:t>
    </dgm:pt>
    <dgm:pt modelId="{ACB2563C-E3DB-43CB-8337-A456F28376D0}">
      <dgm:prSet phldrT="[Text]" custT="1"/>
      <dgm:spPr/>
      <dgm:t>
        <a:bodyPr/>
        <a:lstStyle/>
        <a:p>
          <a:r>
            <a:rPr lang="en-GB" sz="2000" dirty="0"/>
            <a:t>Geographic / Demographic Locations</a:t>
          </a:r>
        </a:p>
        <a:p>
          <a:r>
            <a:rPr lang="en-GB" sz="1400" dirty="0"/>
            <a:t>High activity areas, high population density, low income </a:t>
          </a:r>
        </a:p>
        <a:p>
          <a:r>
            <a:rPr lang="en-GB" sz="1600" dirty="0"/>
            <a:t> </a:t>
          </a:r>
        </a:p>
      </dgm:t>
    </dgm:pt>
    <dgm:pt modelId="{BA27EAC2-9B9B-4BE2-A7C5-BD6B338283EC}" type="parTrans" cxnId="{F0E8538E-63FC-45BE-A848-45B9241AD916}">
      <dgm:prSet/>
      <dgm:spPr/>
      <dgm:t>
        <a:bodyPr/>
        <a:lstStyle/>
        <a:p>
          <a:endParaRPr lang="en-GB"/>
        </a:p>
      </dgm:t>
    </dgm:pt>
    <dgm:pt modelId="{AF228636-FF20-4BB9-9D30-3CDC7DB665BF}" type="sibTrans" cxnId="{F0E8538E-63FC-45BE-A848-45B9241AD916}">
      <dgm:prSet/>
      <dgm:spPr/>
      <dgm:t>
        <a:bodyPr/>
        <a:lstStyle/>
        <a:p>
          <a:endParaRPr lang="en-GB"/>
        </a:p>
      </dgm:t>
    </dgm:pt>
    <dgm:pt modelId="{EF332F9F-30C2-4508-AD2D-9DDE239A3255}">
      <dgm:prSet phldrT="[Text]" custT="1"/>
      <dgm:spPr/>
      <dgm:t>
        <a:bodyPr/>
        <a:lstStyle/>
        <a:p>
          <a:r>
            <a:rPr lang="en-GB" sz="2400" dirty="0"/>
            <a:t>Partnerships</a:t>
          </a:r>
        </a:p>
        <a:p>
          <a:r>
            <a:rPr lang="en-GB" sz="1400" dirty="0"/>
            <a:t>States, Govt agencies, private firms</a:t>
          </a:r>
        </a:p>
        <a:p>
          <a:endParaRPr lang="en-GB" sz="2400" dirty="0"/>
        </a:p>
      </dgm:t>
    </dgm:pt>
    <dgm:pt modelId="{8B789BC0-1A3E-475D-89AD-E3D52D2DCA54}" type="parTrans" cxnId="{6D4AA7A7-E02F-480D-9DFC-D2CAB0AF935F}">
      <dgm:prSet/>
      <dgm:spPr/>
      <dgm:t>
        <a:bodyPr/>
        <a:lstStyle/>
        <a:p>
          <a:endParaRPr lang="en-GB"/>
        </a:p>
      </dgm:t>
    </dgm:pt>
    <dgm:pt modelId="{5BB49DDA-4D22-4D60-A93A-15ED65F92580}" type="sibTrans" cxnId="{6D4AA7A7-E02F-480D-9DFC-D2CAB0AF935F}">
      <dgm:prSet/>
      <dgm:spPr/>
      <dgm:t>
        <a:bodyPr/>
        <a:lstStyle/>
        <a:p>
          <a:endParaRPr lang="en-GB"/>
        </a:p>
      </dgm:t>
    </dgm:pt>
    <dgm:pt modelId="{82351EC6-B0FE-4928-9378-2B606C21F065}">
      <dgm:prSet phldrT="[Text]" custT="1"/>
      <dgm:spPr/>
      <dgm:t>
        <a:bodyPr/>
        <a:lstStyle/>
        <a:p>
          <a:r>
            <a:rPr lang="en-GB" sz="2400" dirty="0"/>
            <a:t>Decentralised enrolment approach</a:t>
          </a:r>
        </a:p>
      </dgm:t>
    </dgm:pt>
    <dgm:pt modelId="{C88CD901-9D1B-4D74-BC4C-343882310C74}" type="parTrans" cxnId="{877421C9-8B7A-4D31-82A5-9061CCF4EB35}">
      <dgm:prSet/>
      <dgm:spPr/>
      <dgm:t>
        <a:bodyPr/>
        <a:lstStyle/>
        <a:p>
          <a:endParaRPr lang="en-GB"/>
        </a:p>
      </dgm:t>
    </dgm:pt>
    <dgm:pt modelId="{2FF659BA-20DE-4151-A92F-807880F7B315}" type="sibTrans" cxnId="{877421C9-8B7A-4D31-82A5-9061CCF4EB35}">
      <dgm:prSet/>
      <dgm:spPr/>
      <dgm:t>
        <a:bodyPr/>
        <a:lstStyle/>
        <a:p>
          <a:endParaRPr lang="en-GB"/>
        </a:p>
      </dgm:t>
    </dgm:pt>
    <dgm:pt modelId="{994D83E9-6C25-472A-9F50-D257CF8A5C7B}" type="pres">
      <dgm:prSet presAssocID="{DED57C16-E2E7-4290-86A6-C6FE61056ABE}" presName="diagram" presStyleCnt="0">
        <dgm:presLayoutVars>
          <dgm:dir/>
          <dgm:resizeHandles val="exact"/>
        </dgm:presLayoutVars>
      </dgm:prSet>
      <dgm:spPr/>
      <dgm:t>
        <a:bodyPr/>
        <a:lstStyle/>
        <a:p>
          <a:endParaRPr lang="en-US"/>
        </a:p>
      </dgm:t>
    </dgm:pt>
    <dgm:pt modelId="{78CEC198-C648-4929-8B2A-6C3E7D54B4E5}" type="pres">
      <dgm:prSet presAssocID="{56017A75-1F39-44DA-A707-ABDE9B31803D}" presName="node" presStyleLbl="node1" presStyleIdx="0" presStyleCnt="5" custScaleY="138442">
        <dgm:presLayoutVars>
          <dgm:bulletEnabled val="1"/>
        </dgm:presLayoutVars>
      </dgm:prSet>
      <dgm:spPr/>
      <dgm:t>
        <a:bodyPr/>
        <a:lstStyle/>
        <a:p>
          <a:endParaRPr lang="en-US"/>
        </a:p>
      </dgm:t>
    </dgm:pt>
    <dgm:pt modelId="{E6F6BA7D-A8CA-4FC2-A98B-7DAA1474EE31}" type="pres">
      <dgm:prSet presAssocID="{4780C0BA-8D33-43DB-81AA-624883695311}" presName="sibTrans" presStyleCnt="0"/>
      <dgm:spPr/>
    </dgm:pt>
    <dgm:pt modelId="{599F37BB-8B1B-496B-8EF4-89C271F13BAD}" type="pres">
      <dgm:prSet presAssocID="{AE490EF7-A479-4125-BC26-03433D1F875F}" presName="node" presStyleLbl="node1" presStyleIdx="1" presStyleCnt="5" custScaleY="144613">
        <dgm:presLayoutVars>
          <dgm:bulletEnabled val="1"/>
        </dgm:presLayoutVars>
      </dgm:prSet>
      <dgm:spPr/>
      <dgm:t>
        <a:bodyPr/>
        <a:lstStyle/>
        <a:p>
          <a:endParaRPr lang="en-US"/>
        </a:p>
      </dgm:t>
    </dgm:pt>
    <dgm:pt modelId="{FE5819D5-42FE-4F5B-BE59-46B36902EEA6}" type="pres">
      <dgm:prSet presAssocID="{C35C154B-1872-47A2-AF69-9E1E0F225F2D}" presName="sibTrans" presStyleCnt="0"/>
      <dgm:spPr/>
    </dgm:pt>
    <dgm:pt modelId="{F5C42303-89A7-4285-8D02-AC8D3A9D7D99}" type="pres">
      <dgm:prSet presAssocID="{ACB2563C-E3DB-43CB-8337-A456F28376D0}" presName="node" presStyleLbl="node1" presStyleIdx="2" presStyleCnt="5" custScaleY="138442">
        <dgm:presLayoutVars>
          <dgm:bulletEnabled val="1"/>
        </dgm:presLayoutVars>
      </dgm:prSet>
      <dgm:spPr/>
      <dgm:t>
        <a:bodyPr/>
        <a:lstStyle/>
        <a:p>
          <a:endParaRPr lang="en-US"/>
        </a:p>
      </dgm:t>
    </dgm:pt>
    <dgm:pt modelId="{2B89F773-2E58-440B-B2C4-6FBB7369BBD6}" type="pres">
      <dgm:prSet presAssocID="{AF228636-FF20-4BB9-9D30-3CDC7DB665BF}" presName="sibTrans" presStyleCnt="0"/>
      <dgm:spPr/>
    </dgm:pt>
    <dgm:pt modelId="{F56CD826-D3DB-40A3-9846-F291ADEA3FD1}" type="pres">
      <dgm:prSet presAssocID="{EF332F9F-30C2-4508-AD2D-9DDE239A3255}" presName="node" presStyleLbl="node1" presStyleIdx="3" presStyleCnt="5" custScaleY="163344">
        <dgm:presLayoutVars>
          <dgm:bulletEnabled val="1"/>
        </dgm:presLayoutVars>
      </dgm:prSet>
      <dgm:spPr/>
      <dgm:t>
        <a:bodyPr/>
        <a:lstStyle/>
        <a:p>
          <a:endParaRPr lang="en-US"/>
        </a:p>
      </dgm:t>
    </dgm:pt>
    <dgm:pt modelId="{5015A19F-8E0C-4C63-A99E-22E1EEA3C5F3}" type="pres">
      <dgm:prSet presAssocID="{5BB49DDA-4D22-4D60-A93A-15ED65F92580}" presName="sibTrans" presStyleCnt="0"/>
      <dgm:spPr/>
    </dgm:pt>
    <dgm:pt modelId="{2B2A5860-3F13-4144-97DE-4F23D2CB39EF}" type="pres">
      <dgm:prSet presAssocID="{82351EC6-B0FE-4928-9378-2B606C21F065}" presName="node" presStyleLbl="node1" presStyleIdx="4" presStyleCnt="5" custScaleY="167574">
        <dgm:presLayoutVars>
          <dgm:bulletEnabled val="1"/>
        </dgm:presLayoutVars>
      </dgm:prSet>
      <dgm:spPr/>
      <dgm:t>
        <a:bodyPr/>
        <a:lstStyle/>
        <a:p>
          <a:endParaRPr lang="en-US"/>
        </a:p>
      </dgm:t>
    </dgm:pt>
  </dgm:ptLst>
  <dgm:cxnLst>
    <dgm:cxn modelId="{738B7021-D968-4CDC-9B73-02A036AD85F9}" type="presOf" srcId="{EF332F9F-30C2-4508-AD2D-9DDE239A3255}" destId="{F56CD826-D3DB-40A3-9846-F291ADEA3FD1}" srcOrd="0" destOrd="0" presId="urn:microsoft.com/office/officeart/2005/8/layout/default#1"/>
    <dgm:cxn modelId="{733F5AFA-1005-419E-BA02-39ACAF6E4EA7}" type="presOf" srcId="{DED57C16-E2E7-4290-86A6-C6FE61056ABE}" destId="{994D83E9-6C25-472A-9F50-D257CF8A5C7B}" srcOrd="0" destOrd="0" presId="urn:microsoft.com/office/officeart/2005/8/layout/default#1"/>
    <dgm:cxn modelId="{29887B28-06A1-4126-814D-0F995ABB8680}" srcId="{DED57C16-E2E7-4290-86A6-C6FE61056ABE}" destId="{56017A75-1F39-44DA-A707-ABDE9B31803D}" srcOrd="0" destOrd="0" parTransId="{B89D7170-CC8E-4833-8741-0F02FCE3B049}" sibTransId="{4780C0BA-8D33-43DB-81AA-624883695311}"/>
    <dgm:cxn modelId="{F0E8538E-63FC-45BE-A848-45B9241AD916}" srcId="{DED57C16-E2E7-4290-86A6-C6FE61056ABE}" destId="{ACB2563C-E3DB-43CB-8337-A456F28376D0}" srcOrd="2" destOrd="0" parTransId="{BA27EAC2-9B9B-4BE2-A7C5-BD6B338283EC}" sibTransId="{AF228636-FF20-4BB9-9D30-3CDC7DB665BF}"/>
    <dgm:cxn modelId="{28F6715F-9175-4696-9825-F93B79D618D0}" type="presOf" srcId="{56017A75-1F39-44DA-A707-ABDE9B31803D}" destId="{78CEC198-C648-4929-8B2A-6C3E7D54B4E5}" srcOrd="0" destOrd="0" presId="urn:microsoft.com/office/officeart/2005/8/layout/default#1"/>
    <dgm:cxn modelId="{4EC277BE-2C7A-4F11-9014-AAFC94481EF5}" type="presOf" srcId="{ACB2563C-E3DB-43CB-8337-A456F28376D0}" destId="{F5C42303-89A7-4285-8D02-AC8D3A9D7D99}" srcOrd="0" destOrd="0" presId="urn:microsoft.com/office/officeart/2005/8/layout/default#1"/>
    <dgm:cxn modelId="{E166A71E-90EB-4D21-877B-388799A7890C}" type="presOf" srcId="{82351EC6-B0FE-4928-9378-2B606C21F065}" destId="{2B2A5860-3F13-4144-97DE-4F23D2CB39EF}" srcOrd="0" destOrd="0" presId="urn:microsoft.com/office/officeart/2005/8/layout/default#1"/>
    <dgm:cxn modelId="{28031043-45EB-4BEA-B43D-AF7498210548}" srcId="{DED57C16-E2E7-4290-86A6-C6FE61056ABE}" destId="{AE490EF7-A479-4125-BC26-03433D1F875F}" srcOrd="1" destOrd="0" parTransId="{B3735AAB-BAF2-437D-BF0B-2258A1BB5FBC}" sibTransId="{C35C154B-1872-47A2-AF69-9E1E0F225F2D}"/>
    <dgm:cxn modelId="{6D4AA7A7-E02F-480D-9DFC-D2CAB0AF935F}" srcId="{DED57C16-E2E7-4290-86A6-C6FE61056ABE}" destId="{EF332F9F-30C2-4508-AD2D-9DDE239A3255}" srcOrd="3" destOrd="0" parTransId="{8B789BC0-1A3E-475D-89AD-E3D52D2DCA54}" sibTransId="{5BB49DDA-4D22-4D60-A93A-15ED65F92580}"/>
    <dgm:cxn modelId="{877421C9-8B7A-4D31-82A5-9061CCF4EB35}" srcId="{DED57C16-E2E7-4290-86A6-C6FE61056ABE}" destId="{82351EC6-B0FE-4928-9378-2B606C21F065}" srcOrd="4" destOrd="0" parTransId="{C88CD901-9D1B-4D74-BC4C-343882310C74}" sibTransId="{2FF659BA-20DE-4151-A92F-807880F7B315}"/>
    <dgm:cxn modelId="{ED821D0A-4032-418F-B67F-6A0A2A2B90C8}" type="presOf" srcId="{AE490EF7-A479-4125-BC26-03433D1F875F}" destId="{599F37BB-8B1B-496B-8EF4-89C271F13BAD}" srcOrd="0" destOrd="0" presId="urn:microsoft.com/office/officeart/2005/8/layout/default#1"/>
    <dgm:cxn modelId="{95F26361-09A4-42ED-B36C-00BE6A8B9D57}" type="presParOf" srcId="{994D83E9-6C25-472A-9F50-D257CF8A5C7B}" destId="{78CEC198-C648-4929-8B2A-6C3E7D54B4E5}" srcOrd="0" destOrd="0" presId="urn:microsoft.com/office/officeart/2005/8/layout/default#1"/>
    <dgm:cxn modelId="{DBF52C72-4E3F-4565-B7D2-C3ED268A64B0}" type="presParOf" srcId="{994D83E9-6C25-472A-9F50-D257CF8A5C7B}" destId="{E6F6BA7D-A8CA-4FC2-A98B-7DAA1474EE31}" srcOrd="1" destOrd="0" presId="urn:microsoft.com/office/officeart/2005/8/layout/default#1"/>
    <dgm:cxn modelId="{8C7CAD10-ACB9-4CA9-9061-8317D9742AD3}" type="presParOf" srcId="{994D83E9-6C25-472A-9F50-D257CF8A5C7B}" destId="{599F37BB-8B1B-496B-8EF4-89C271F13BAD}" srcOrd="2" destOrd="0" presId="urn:microsoft.com/office/officeart/2005/8/layout/default#1"/>
    <dgm:cxn modelId="{A07E42E0-7D80-4C9A-8CF3-435F588A68FE}" type="presParOf" srcId="{994D83E9-6C25-472A-9F50-D257CF8A5C7B}" destId="{FE5819D5-42FE-4F5B-BE59-46B36902EEA6}" srcOrd="3" destOrd="0" presId="urn:microsoft.com/office/officeart/2005/8/layout/default#1"/>
    <dgm:cxn modelId="{86A7FD45-1C0E-4066-95E8-717A70861586}" type="presParOf" srcId="{994D83E9-6C25-472A-9F50-D257CF8A5C7B}" destId="{F5C42303-89A7-4285-8D02-AC8D3A9D7D99}" srcOrd="4" destOrd="0" presId="urn:microsoft.com/office/officeart/2005/8/layout/default#1"/>
    <dgm:cxn modelId="{B19B3415-1CD6-4E61-B7DA-A85295ED1750}" type="presParOf" srcId="{994D83E9-6C25-472A-9F50-D257CF8A5C7B}" destId="{2B89F773-2E58-440B-B2C4-6FBB7369BBD6}" srcOrd="5" destOrd="0" presId="urn:microsoft.com/office/officeart/2005/8/layout/default#1"/>
    <dgm:cxn modelId="{5687D2C2-E85C-48C0-919E-C643C7301108}" type="presParOf" srcId="{994D83E9-6C25-472A-9F50-D257CF8A5C7B}" destId="{F56CD826-D3DB-40A3-9846-F291ADEA3FD1}" srcOrd="6" destOrd="0" presId="urn:microsoft.com/office/officeart/2005/8/layout/default#1"/>
    <dgm:cxn modelId="{2E8D8FF0-E972-40D5-BA9F-CDA66DB28389}" type="presParOf" srcId="{994D83E9-6C25-472A-9F50-D257CF8A5C7B}" destId="{5015A19F-8E0C-4C63-A99E-22E1EEA3C5F3}" srcOrd="7" destOrd="0" presId="urn:microsoft.com/office/officeart/2005/8/layout/default#1"/>
    <dgm:cxn modelId="{4CEFCDB3-7E69-47B8-A9D9-CADEAC4C5682}" type="presParOf" srcId="{994D83E9-6C25-472A-9F50-D257CF8A5C7B}" destId="{2B2A5860-3F13-4144-97DE-4F23D2CB39EF}"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5566D-16D1-4C60-8D96-09F7C92354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AEA973-92E5-478B-AE89-48ABC1AA9BDA}">
      <dgm:prSet phldrT="[Text]" custT="1"/>
      <dgm:spPr>
        <a:solidFill>
          <a:schemeClr val="bg1"/>
        </a:solidFill>
        <a:ln>
          <a:solidFill>
            <a:schemeClr val="tx1"/>
          </a:solidFill>
        </a:ln>
      </dgm:spPr>
      <dgm:t>
        <a:bodyPr/>
        <a:lstStyle/>
        <a:p>
          <a:r>
            <a:rPr lang="en-GB" altLang="en-US" sz="1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BVN DATA RECEIVED  </a:t>
          </a:r>
        </a:p>
        <a:p>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14,059,440 </a:t>
          </a:r>
        </a:p>
        <a:p>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(100%)</a:t>
          </a:r>
          <a:r>
            <a:rPr lang="en-GB" altLang="en-US" sz="1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  </a:t>
          </a:r>
          <a:endParaRPr lang="en-US" sz="1000" b="1" dirty="0">
            <a:solidFill>
              <a:schemeClr val="tx1"/>
            </a:solidFill>
            <a:latin typeface="Century Gothic" panose="020B0502020202020204" pitchFamily="34" charset="0"/>
          </a:endParaRPr>
        </a:p>
      </dgm:t>
    </dgm:pt>
    <dgm:pt modelId="{FE0FFD08-21F0-48FF-951C-89704242C0E5}" type="parTrans" cxnId="{B67635E1-4D08-47F4-AA6E-257C70D40AD8}">
      <dgm:prSet/>
      <dgm:spPr/>
      <dgm:t>
        <a:bodyPr/>
        <a:lstStyle/>
        <a:p>
          <a:endParaRPr lang="en-US"/>
        </a:p>
      </dgm:t>
    </dgm:pt>
    <dgm:pt modelId="{BC5FAC79-D4E5-4509-BC70-E2DB74B59E08}" type="sibTrans" cxnId="{B67635E1-4D08-47F4-AA6E-257C70D40AD8}">
      <dgm:prSet custT="1"/>
      <dgm:spPr>
        <a:solidFill>
          <a:schemeClr val="bg1"/>
        </a:solidFill>
        <a:ln>
          <a:solidFill>
            <a:schemeClr val="tx1"/>
          </a:solidFill>
        </a:ln>
      </dgm:spPr>
      <dgm:t>
        <a:bodyPr/>
        <a:lstStyle/>
        <a:p>
          <a:endParaRPr lang="en-US"/>
        </a:p>
      </dgm:t>
    </dgm:pt>
    <dgm:pt modelId="{2D6CDF2B-E473-4C40-B760-45C1D17C1D3F}">
      <dgm:prSet phldrT="[Text]" custT="1"/>
      <dgm:spPr>
        <a:solidFill>
          <a:schemeClr val="bg1"/>
        </a:solidFill>
        <a:ln>
          <a:solidFill>
            <a:schemeClr val="tx1"/>
          </a:solidFill>
        </a:ln>
      </dgm:spPr>
      <dgm:t>
        <a:bodyPr/>
        <a:lstStyle/>
        <a:p>
          <a:r>
            <a:rPr lang="en-GB" altLang="en-US" sz="1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PROCESSED </a:t>
          </a:r>
        </a:p>
        <a:p>
          <a:r>
            <a:rPr lang="en-US" sz="1000" b="1" i="0" u="none" dirty="0"/>
            <a:t>12,834,187 </a:t>
          </a:r>
          <a:endPar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(91.3%)`</a:t>
          </a:r>
          <a:endParaRPr lang="en-US" sz="1000" b="1" dirty="0">
            <a:solidFill>
              <a:schemeClr val="tx1"/>
            </a:solidFill>
            <a:latin typeface="Century Gothic" panose="020B0502020202020204" pitchFamily="34" charset="0"/>
          </a:endParaRPr>
        </a:p>
      </dgm:t>
    </dgm:pt>
    <dgm:pt modelId="{32C94AD3-7536-4391-9456-4853E360B1C2}" type="parTrans" cxnId="{71147BE4-7522-4C76-B479-5D05416F2944}">
      <dgm:prSet/>
      <dgm:spPr>
        <a:solidFill>
          <a:schemeClr val="bg1"/>
        </a:solidFill>
        <a:ln>
          <a:solidFill>
            <a:schemeClr val="tx1"/>
          </a:solidFill>
        </a:ln>
      </dgm:spPr>
      <dgm:t>
        <a:bodyPr/>
        <a:lstStyle/>
        <a:p>
          <a:endParaRPr lang="en-US" sz="1000" b="1">
            <a:solidFill>
              <a:schemeClr val="tx1"/>
            </a:solidFill>
            <a:latin typeface="Century Gothic" panose="020B0502020202020204" pitchFamily="34" charset="0"/>
          </a:endParaRPr>
        </a:p>
      </dgm:t>
    </dgm:pt>
    <dgm:pt modelId="{09DABF51-E829-471B-995B-FD3FE130E002}" type="sibTrans" cxnId="{71147BE4-7522-4C76-B479-5D05416F2944}">
      <dgm:prSet custT="1"/>
      <dgm:spPr>
        <a:solidFill>
          <a:schemeClr val="bg1"/>
        </a:solidFill>
        <a:ln>
          <a:solidFill>
            <a:schemeClr val="tx1"/>
          </a:solidFill>
        </a:ln>
      </dgm:spPr>
      <dgm:t>
        <a:bodyPr/>
        <a:lstStyle/>
        <a:p>
          <a:endParaRPr lang="en-US"/>
        </a:p>
      </dgm:t>
    </dgm:pt>
    <dgm:pt modelId="{782AF939-7D06-40EA-A369-D8258EBF0C5D}">
      <dgm:prSet phldrT="[Text]" custT="1"/>
      <dgm:spPr>
        <a:solidFill>
          <a:schemeClr val="bg1"/>
        </a:solidFill>
        <a:ln>
          <a:solidFill>
            <a:schemeClr val="tx1"/>
          </a:solidFill>
        </a:ln>
      </dgm:spPr>
      <dgm:t>
        <a:bodyPr/>
        <a:lstStyle/>
        <a:p>
          <a:r>
            <a:rPr lang="en-GB" sz="1000" b="1" dirty="0">
              <a:solidFill>
                <a:schemeClr val="tx1"/>
              </a:solidFill>
              <a:latin typeface="Century Gothic" panose="020B0502020202020204" pitchFamily="34" charset="0"/>
            </a:rPr>
            <a:t>NOT PROCESSED </a:t>
          </a:r>
        </a:p>
        <a:p>
          <a:r>
            <a:rPr lang="en-GB" sz="800" b="1" dirty="0">
              <a:solidFill>
                <a:schemeClr val="tx1"/>
              </a:solidFill>
              <a:latin typeface="Century Gothic" panose="020B0502020202020204" pitchFamily="34" charset="0"/>
            </a:rPr>
            <a:t>(failed business rules, children, non-Nigerians, insufficient fingerprints etc.)</a:t>
          </a:r>
        </a:p>
        <a:p>
          <a:r>
            <a:rPr lang="en-GB" altLang="en-US" sz="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188,442</a:t>
          </a:r>
        </a:p>
        <a:p>
          <a:r>
            <a:rPr lang="en-GB" altLang="en-US" sz="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(1.3%)</a:t>
          </a:r>
          <a:endParaRPr lang="en-US" sz="1000" b="1" dirty="0">
            <a:solidFill>
              <a:schemeClr val="tx1"/>
            </a:solidFill>
            <a:latin typeface="Century Gothic" panose="020B0502020202020204" pitchFamily="34" charset="0"/>
          </a:endParaRPr>
        </a:p>
      </dgm:t>
    </dgm:pt>
    <dgm:pt modelId="{B4E8CA1E-DC89-4AAC-A3D6-2E3126422BF5}" type="parTrans" cxnId="{2591B717-DF75-48F2-8EE9-DA729FACB685}">
      <dgm:prSet/>
      <dgm:spPr>
        <a:solidFill>
          <a:schemeClr val="bg1"/>
        </a:solidFill>
        <a:ln>
          <a:solidFill>
            <a:schemeClr val="tx1"/>
          </a:solidFill>
        </a:ln>
      </dgm:spPr>
      <dgm:t>
        <a:bodyPr/>
        <a:lstStyle/>
        <a:p>
          <a:endParaRPr lang="en-US" sz="1000" b="1">
            <a:solidFill>
              <a:schemeClr val="tx1"/>
            </a:solidFill>
            <a:latin typeface="Century Gothic" panose="020B0502020202020204" pitchFamily="34" charset="0"/>
          </a:endParaRPr>
        </a:p>
      </dgm:t>
    </dgm:pt>
    <dgm:pt modelId="{B6477CA8-9890-4CB8-BD2C-70B946527862}" type="sibTrans" cxnId="{2591B717-DF75-48F2-8EE9-DA729FACB685}">
      <dgm:prSet custT="1"/>
      <dgm:spPr>
        <a:solidFill>
          <a:schemeClr val="bg1"/>
        </a:solidFill>
        <a:ln>
          <a:solidFill>
            <a:schemeClr val="tx1"/>
          </a:solidFill>
        </a:ln>
      </dgm:spPr>
      <dgm:t>
        <a:bodyPr/>
        <a:lstStyle/>
        <a:p>
          <a:endParaRPr lang="en-US"/>
        </a:p>
      </dgm:t>
    </dgm:pt>
    <dgm:pt modelId="{1584E409-BAF1-4683-8F6C-31D356DA975A}">
      <dgm:prSet custT="1"/>
      <dgm:spPr>
        <a:solidFill>
          <a:schemeClr val="bg1"/>
        </a:solidFill>
        <a:ln>
          <a:solidFill>
            <a:schemeClr val="tx1"/>
          </a:solidFill>
        </a:ln>
      </dgm:spPr>
      <dgm:t>
        <a:bodyPr/>
        <a:lstStyle/>
        <a:p>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NINs</a:t>
          </a:r>
          <a:r>
            <a:rPr lang="en-GB" altLang="en-US" sz="1000" b="1" dirty="0">
              <a:solidFill>
                <a:srgbClr val="000000"/>
              </a:solidFill>
              <a:latin typeface="Century Gothic" panose="020B0502020202020204" pitchFamily="34" charset="0"/>
              <a:cs typeface="Times New Roman" panose="02020603050405020304" pitchFamily="18" charset="0"/>
            </a:rPr>
            <a:t> </a:t>
          </a:r>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GENERATED</a:t>
          </a:r>
        </a:p>
        <a:p>
          <a:r>
            <a:rPr lang="en-GB" sz="1000" b="1" dirty="0">
              <a:solidFill>
                <a:srgbClr val="000000"/>
              </a:solidFill>
              <a:latin typeface="Century Gothic" panose="020B0502020202020204" pitchFamily="34" charset="0"/>
              <a:cs typeface="Times New Roman" panose="02020603050405020304" pitchFamily="18" charset="0"/>
            </a:rPr>
            <a:t>6,502,833</a:t>
          </a:r>
          <a:endParaRPr lang="en-US" sz="1000" b="1" dirty="0">
            <a:solidFill>
              <a:srgbClr val="000000"/>
            </a:solidFill>
            <a:latin typeface="Century Gothic" panose="020B0502020202020204" pitchFamily="34" charset="0"/>
            <a:cs typeface="Times New Roman" panose="02020603050405020304" pitchFamily="18" charset="0"/>
          </a:endParaRPr>
        </a:p>
        <a:p>
          <a:r>
            <a:rPr lang="en-US" sz="1000" b="1" dirty="0">
              <a:solidFill>
                <a:srgbClr val="000000"/>
              </a:solidFill>
              <a:latin typeface="Century Gothic" panose="020B0502020202020204" pitchFamily="34" charset="0"/>
              <a:cs typeface="Times New Roman" panose="02020603050405020304" pitchFamily="18" charset="0"/>
            </a:rPr>
            <a:t>(50.7%)</a:t>
          </a:r>
          <a:endParaRPr lang="en-US" sz="1000" b="1" dirty="0">
            <a:solidFill>
              <a:schemeClr val="tx1"/>
            </a:solidFill>
            <a:latin typeface="Century Gothic" panose="020B0502020202020204" pitchFamily="34" charset="0"/>
          </a:endParaRPr>
        </a:p>
      </dgm:t>
    </dgm:pt>
    <dgm:pt modelId="{3D802434-1597-4720-8A66-01EED0E892A1}" type="parTrans" cxnId="{71C2892B-0E5F-493A-9838-15DAFEC8A3A4}">
      <dgm:prSet/>
      <dgm:spPr>
        <a:solidFill>
          <a:schemeClr val="bg1"/>
        </a:solidFill>
        <a:ln>
          <a:solidFill>
            <a:schemeClr val="tx1"/>
          </a:solidFill>
        </a:ln>
      </dgm:spPr>
      <dgm:t>
        <a:bodyPr/>
        <a:lstStyle/>
        <a:p>
          <a:endParaRPr lang="en-US" sz="1000" b="1">
            <a:solidFill>
              <a:schemeClr val="tx1"/>
            </a:solidFill>
            <a:latin typeface="Century Gothic" panose="020B0502020202020204" pitchFamily="34" charset="0"/>
          </a:endParaRPr>
        </a:p>
      </dgm:t>
    </dgm:pt>
    <dgm:pt modelId="{FD8048B6-4A56-41E6-BAAF-3A2E52BE5664}" type="sibTrans" cxnId="{71C2892B-0E5F-493A-9838-15DAFEC8A3A4}">
      <dgm:prSet custT="1"/>
      <dgm:spPr>
        <a:solidFill>
          <a:schemeClr val="bg1"/>
        </a:solidFill>
        <a:ln>
          <a:solidFill>
            <a:schemeClr val="tx1"/>
          </a:solidFill>
        </a:ln>
      </dgm:spPr>
      <dgm:t>
        <a:bodyPr/>
        <a:lstStyle/>
        <a:p>
          <a:endParaRPr lang="en-US"/>
        </a:p>
      </dgm:t>
    </dgm:pt>
    <dgm:pt modelId="{DDC1C4D9-0E57-46AB-B64C-18FC791BE802}">
      <dgm:prSet custT="1"/>
      <dgm:spPr>
        <a:solidFill>
          <a:schemeClr val="bg1"/>
        </a:solidFill>
        <a:ln>
          <a:solidFill>
            <a:schemeClr val="tx1"/>
          </a:solidFill>
        </a:ln>
      </dgm:spPr>
      <dgm:t>
        <a:bodyPr/>
        <a:lstStyle/>
        <a:p>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HITS</a:t>
          </a:r>
        </a:p>
        <a:p>
          <a:r>
            <a:rPr lang="en-US" sz="1000" b="1" i="0" u="none" dirty="0"/>
            <a:t>4,510,163 </a:t>
          </a:r>
          <a:endParaRPr lang="en-GB" sz="1000" b="1" dirty="0">
            <a:solidFill>
              <a:srgbClr val="000000"/>
            </a:solidFill>
            <a:latin typeface="Century Gothic" panose="020B0502020202020204" pitchFamily="34" charset="0"/>
            <a:cs typeface="Times New Roman" panose="02020603050405020304" pitchFamily="18" charset="0"/>
          </a:endParaRPr>
        </a:p>
        <a:p>
          <a:r>
            <a:rPr lang="en-GB" sz="1000" b="1" dirty="0">
              <a:solidFill>
                <a:srgbClr val="000000"/>
              </a:solidFill>
              <a:latin typeface="Century Gothic" panose="020B0502020202020204" pitchFamily="34" charset="0"/>
              <a:cs typeface="Times New Roman" panose="02020603050405020304" pitchFamily="18" charset="0"/>
            </a:rPr>
            <a:t>(35.1%)</a:t>
          </a:r>
          <a:endParaRPr lang="en-US" sz="1000" b="1" dirty="0">
            <a:solidFill>
              <a:schemeClr val="tx1"/>
            </a:solidFill>
            <a:latin typeface="Century Gothic" panose="020B0502020202020204" pitchFamily="34" charset="0"/>
          </a:endParaRPr>
        </a:p>
      </dgm:t>
    </dgm:pt>
    <dgm:pt modelId="{5532F669-4674-45E8-B0F7-798BD1FBFA54}" type="parTrans" cxnId="{BB364C15-4A59-4D6E-99A9-7161DF8086FD}">
      <dgm:prSet/>
      <dgm:spPr>
        <a:solidFill>
          <a:schemeClr val="bg1"/>
        </a:solidFill>
        <a:ln>
          <a:solidFill>
            <a:schemeClr val="tx1"/>
          </a:solidFill>
        </a:ln>
      </dgm:spPr>
      <dgm:t>
        <a:bodyPr/>
        <a:lstStyle/>
        <a:p>
          <a:endParaRPr lang="en-US" sz="1000" b="1">
            <a:solidFill>
              <a:schemeClr val="tx1"/>
            </a:solidFill>
            <a:latin typeface="Century Gothic" panose="020B0502020202020204" pitchFamily="34" charset="0"/>
          </a:endParaRPr>
        </a:p>
      </dgm:t>
    </dgm:pt>
    <dgm:pt modelId="{0BD322FB-6266-4012-86CE-A791B0A9BE4A}" type="sibTrans" cxnId="{BB364C15-4A59-4D6E-99A9-7161DF8086FD}">
      <dgm:prSet custT="1"/>
      <dgm:spPr>
        <a:solidFill>
          <a:schemeClr val="bg1"/>
        </a:solidFill>
        <a:ln>
          <a:solidFill>
            <a:schemeClr val="tx1"/>
          </a:solidFill>
        </a:ln>
      </dgm:spPr>
      <dgm:t>
        <a:bodyPr/>
        <a:lstStyle/>
        <a:p>
          <a:endParaRPr lang="en-US"/>
        </a:p>
      </dgm:t>
    </dgm:pt>
    <dgm:pt modelId="{EE5D595F-BB22-4A89-8F5F-AF377EF44070}">
      <dgm:prSet custT="1"/>
      <dgm:spPr>
        <a:solidFill>
          <a:schemeClr val="bg1"/>
        </a:solidFill>
        <a:ln>
          <a:solidFill>
            <a:schemeClr val="tx1"/>
          </a:solidFill>
        </a:ln>
      </dgm:spPr>
      <dgm:t>
        <a:bodyPr/>
        <a:lstStyle/>
        <a:p>
          <a:r>
            <a:rPr lang="en-GB" altLang="en-US" sz="1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BIOMETRIC ERROR</a:t>
          </a:r>
        </a:p>
        <a:p>
          <a:r>
            <a:rPr lang="en-US" sz="1000" b="1" i="0" u="none" dirty="0"/>
            <a:t>1,821,191</a:t>
          </a:r>
          <a:endParaRPr lang="en-US" sz="1000" b="1" dirty="0">
            <a:solidFill>
              <a:srgbClr val="000000"/>
            </a:solidFill>
            <a:latin typeface="Century Gothic" panose="020B0502020202020204" pitchFamily="34" charset="0"/>
            <a:cs typeface="Times New Roman" panose="02020603050405020304" pitchFamily="18" charset="0"/>
          </a:endParaRPr>
        </a:p>
        <a:p>
          <a:r>
            <a:rPr lang="en-US" sz="1000" b="1" dirty="0">
              <a:solidFill>
                <a:srgbClr val="000000"/>
              </a:solidFill>
              <a:latin typeface="Century Gothic" panose="020B0502020202020204" pitchFamily="34" charset="0"/>
              <a:cs typeface="Times New Roman" panose="02020603050405020304" pitchFamily="18" charset="0"/>
            </a:rPr>
            <a:t>(14.2%)</a:t>
          </a:r>
        </a:p>
      </dgm:t>
    </dgm:pt>
    <dgm:pt modelId="{EBABD848-19E5-4DFF-8885-2BB9942F4D22}" type="parTrans" cxnId="{7ADE1E86-CCA1-4E5B-A584-66D4C93896EF}">
      <dgm:prSet/>
      <dgm:spPr>
        <a:solidFill>
          <a:schemeClr val="bg1"/>
        </a:solidFill>
        <a:ln>
          <a:solidFill>
            <a:schemeClr val="tx1"/>
          </a:solidFill>
        </a:ln>
      </dgm:spPr>
      <dgm:t>
        <a:bodyPr/>
        <a:lstStyle/>
        <a:p>
          <a:endParaRPr lang="en-US" sz="1000" b="1">
            <a:solidFill>
              <a:schemeClr val="tx1"/>
            </a:solidFill>
            <a:latin typeface="Century Gothic" panose="020B0502020202020204" pitchFamily="34" charset="0"/>
          </a:endParaRPr>
        </a:p>
      </dgm:t>
    </dgm:pt>
    <dgm:pt modelId="{B0CBC9E3-BB51-422C-8B02-272B6EE91B4A}" type="sibTrans" cxnId="{7ADE1E86-CCA1-4E5B-A584-66D4C93896EF}">
      <dgm:prSet custT="1"/>
      <dgm:spPr>
        <a:solidFill>
          <a:schemeClr val="bg1"/>
        </a:solidFill>
        <a:ln>
          <a:solidFill>
            <a:schemeClr val="tx1"/>
          </a:solidFill>
        </a:ln>
      </dgm:spPr>
      <dgm:t>
        <a:bodyPr/>
        <a:lstStyle/>
        <a:p>
          <a:endParaRPr lang="en-US"/>
        </a:p>
      </dgm:t>
    </dgm:pt>
    <dgm:pt modelId="{781900B2-AFD3-41C9-A0ED-F8ED916BD2C0}">
      <dgm:prSet custT="1"/>
      <dgm:spPr>
        <a:solidFill>
          <a:schemeClr val="bg1"/>
        </a:solidFill>
        <a:ln>
          <a:solidFill>
            <a:schemeClr val="tx1"/>
          </a:solidFill>
        </a:ln>
      </dgm:spPr>
      <dgm:t>
        <a:bodyPr/>
        <a:lstStyle/>
        <a:p>
          <a:r>
            <a:rPr lang="en-US" sz="1000" b="1" dirty="0">
              <a:solidFill>
                <a:schemeClr val="tx1"/>
              </a:solidFill>
              <a:latin typeface="Century Gothic" panose="020B0502020202020204" pitchFamily="34" charset="0"/>
            </a:rPr>
            <a:t>WAITING FOR MANUAL ADJUDICATION</a:t>
          </a:r>
        </a:p>
        <a:p>
          <a:r>
            <a:rPr lang="en-US" sz="1000" b="1" i="0" u="none" dirty="0"/>
            <a:t>930,036 </a:t>
          </a:r>
          <a:endParaRPr lang="en-GB" altLang="en-US" sz="1000" b="1" dirty="0">
            <a:solidFill>
              <a:srgbClr val="000000"/>
            </a:solidFill>
            <a:latin typeface="Century Gothic" panose="020B0502020202020204" pitchFamily="34" charset="0"/>
            <a:cs typeface="Times New Roman" panose="02020603050405020304" pitchFamily="18" charset="0"/>
          </a:endParaRPr>
        </a:p>
        <a:p>
          <a:r>
            <a:rPr lang="en-GB" altLang="en-US" sz="1000" b="1" dirty="0">
              <a:solidFill>
                <a:srgbClr val="000000"/>
              </a:solidFill>
              <a:latin typeface="Century Gothic" panose="020B0502020202020204" pitchFamily="34" charset="0"/>
              <a:cs typeface="Times New Roman" panose="02020603050405020304" pitchFamily="18" charset="0"/>
            </a:rPr>
            <a:t>(20.6%)</a:t>
          </a:r>
          <a:endParaRPr lang="en-US" sz="1000" b="1" dirty="0">
            <a:solidFill>
              <a:schemeClr val="tx1"/>
            </a:solidFill>
            <a:latin typeface="Century Gothic" panose="020B0502020202020204" pitchFamily="34" charset="0"/>
          </a:endParaRPr>
        </a:p>
      </dgm:t>
    </dgm:pt>
    <dgm:pt modelId="{71816B4C-5FDE-4A2C-9777-BA4A34D37920}" type="parTrans" cxnId="{2CC188C0-6658-4CCB-8C5B-9C6EEFA8AEA1}">
      <dgm:prSet/>
      <dgm:spPr>
        <a:solidFill>
          <a:schemeClr val="bg1"/>
        </a:solidFill>
        <a:ln>
          <a:solidFill>
            <a:schemeClr val="tx1"/>
          </a:solidFill>
        </a:ln>
      </dgm:spPr>
      <dgm:t>
        <a:bodyPr/>
        <a:lstStyle/>
        <a:p>
          <a:endParaRPr lang="en-US" sz="1000" b="1">
            <a:solidFill>
              <a:schemeClr val="tx1"/>
            </a:solidFill>
            <a:latin typeface="Century Gothic" panose="020B0502020202020204" pitchFamily="34" charset="0"/>
          </a:endParaRPr>
        </a:p>
      </dgm:t>
    </dgm:pt>
    <dgm:pt modelId="{7DC3484C-A764-471E-B526-F7AFB64F4EA7}" type="sibTrans" cxnId="{2CC188C0-6658-4CCB-8C5B-9C6EEFA8AEA1}">
      <dgm:prSet custT="1"/>
      <dgm:spPr>
        <a:solidFill>
          <a:schemeClr val="bg1"/>
        </a:solidFill>
        <a:ln>
          <a:solidFill>
            <a:schemeClr val="tx1"/>
          </a:solidFill>
        </a:ln>
      </dgm:spPr>
      <dgm:t>
        <a:bodyPr/>
        <a:lstStyle/>
        <a:p>
          <a:endParaRPr lang="en-US" sz="1200" b="1" dirty="0">
            <a:solidFill>
              <a:schemeClr val="tx1"/>
            </a:solidFill>
          </a:endParaRPr>
        </a:p>
      </dgm:t>
    </dgm:pt>
    <dgm:pt modelId="{DEBEFA2D-7613-4766-A44D-7D837B7D33D1}">
      <dgm:prSet custT="1"/>
      <dgm:spPr>
        <a:solidFill>
          <a:schemeClr val="bg1"/>
        </a:solidFill>
        <a:ln>
          <a:solidFill>
            <a:schemeClr val="tx1"/>
          </a:solidFill>
        </a:ln>
      </dgm:spPr>
      <dgm:t>
        <a:bodyPr/>
        <a:lstStyle/>
        <a:p>
          <a:r>
            <a:rPr lang="en-GB" altLang="en-US" sz="1000" b="1"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PRE-FILTERED NO NIN</a:t>
          </a:r>
        </a:p>
        <a:p>
          <a:r>
            <a:rPr lang="en-GB" sz="1000" b="1" dirty="0">
              <a:solidFill>
                <a:schemeClr val="tx1"/>
              </a:solidFill>
              <a:latin typeface="Century Gothic" panose="020B0502020202020204" pitchFamily="34" charset="0"/>
              <a:cs typeface="Times New Roman" panose="02020603050405020304" pitchFamily="18" charset="0"/>
            </a:rPr>
            <a:t>8,772 </a:t>
          </a:r>
        </a:p>
        <a:p>
          <a:r>
            <a:rPr lang="en-GB" sz="1000" b="1" dirty="0">
              <a:solidFill>
                <a:schemeClr val="tx1"/>
              </a:solidFill>
              <a:latin typeface="Century Gothic" panose="020B0502020202020204" pitchFamily="34" charset="0"/>
              <a:cs typeface="Times New Roman" panose="02020603050405020304" pitchFamily="18" charset="0"/>
            </a:rPr>
            <a:t>(0.1%)</a:t>
          </a:r>
          <a:endParaRPr lang="en-US" sz="1000" b="1" dirty="0">
            <a:solidFill>
              <a:schemeClr val="tx1"/>
            </a:solidFill>
            <a:latin typeface="Century Gothic" panose="020B0502020202020204" pitchFamily="34" charset="0"/>
          </a:endParaRPr>
        </a:p>
      </dgm:t>
    </dgm:pt>
    <dgm:pt modelId="{787138E6-D7A3-4FC6-AC66-F48D291B692C}" type="parTrans" cxnId="{1CBC86B1-3D38-4313-BDC9-32F502B1B370}">
      <dgm:prSet/>
      <dgm:spPr/>
      <dgm:t>
        <a:bodyPr/>
        <a:lstStyle/>
        <a:p>
          <a:endParaRPr lang="en-US" sz="1000" b="1">
            <a:latin typeface="Century Gothic" panose="020B0502020202020204" pitchFamily="34" charset="0"/>
          </a:endParaRPr>
        </a:p>
      </dgm:t>
    </dgm:pt>
    <dgm:pt modelId="{B778A17A-6EEC-408D-B77A-5FA86C58577C}" type="sibTrans" cxnId="{1CBC86B1-3D38-4313-BDC9-32F502B1B370}">
      <dgm:prSet/>
      <dgm:spPr/>
      <dgm:t>
        <a:bodyPr/>
        <a:lstStyle/>
        <a:p>
          <a:endParaRPr lang="en-US"/>
        </a:p>
      </dgm:t>
    </dgm:pt>
    <dgm:pt modelId="{A9A8E22F-822C-4C64-9FAA-4E989B76A006}">
      <dgm:prSet custT="1"/>
      <dgm:spPr>
        <a:solidFill>
          <a:schemeClr val="lt1">
            <a:hueOff val="0"/>
            <a:satOff val="0"/>
            <a:lumOff val="0"/>
          </a:schemeClr>
        </a:solidFill>
      </dgm:spPr>
      <dgm:t>
        <a:bodyPr/>
        <a:lstStyle/>
        <a:p>
          <a:r>
            <a:rPr lang="en-GB" sz="1000" b="1" dirty="0">
              <a:latin typeface="Century Gothic" panose="020B0502020202020204" pitchFamily="34" charset="0"/>
            </a:rPr>
            <a:t>PRE-FILTERED WITH NIN</a:t>
          </a:r>
        </a:p>
        <a:p>
          <a:r>
            <a:rPr lang="en-GB" sz="1000" b="1" dirty="0">
              <a:latin typeface="Century Gothic" panose="020B0502020202020204" pitchFamily="34" charset="0"/>
            </a:rPr>
            <a:t>1,028,039</a:t>
          </a:r>
        </a:p>
        <a:p>
          <a:r>
            <a:rPr lang="en-GB" sz="1000" b="1" dirty="0">
              <a:latin typeface="Century Gothic" panose="020B0502020202020204" pitchFamily="34" charset="0"/>
            </a:rPr>
            <a:t>(7.3%)</a:t>
          </a:r>
          <a:endParaRPr lang="en-US" sz="1000" b="1" dirty="0">
            <a:latin typeface="Century Gothic" panose="020B0502020202020204" pitchFamily="34" charset="0"/>
          </a:endParaRPr>
        </a:p>
      </dgm:t>
    </dgm:pt>
    <dgm:pt modelId="{EF69F465-1034-4FB1-81E4-0EFECB2C45D6}" type="parTrans" cxnId="{9BF472C7-1545-4A42-BF6B-81E29A9C576F}">
      <dgm:prSet/>
      <dgm:spPr/>
      <dgm:t>
        <a:bodyPr/>
        <a:lstStyle/>
        <a:p>
          <a:endParaRPr lang="en-US" sz="1000" b="1">
            <a:latin typeface="Century Gothic" panose="020B0502020202020204" pitchFamily="34" charset="0"/>
          </a:endParaRPr>
        </a:p>
      </dgm:t>
    </dgm:pt>
    <dgm:pt modelId="{AF1FB22B-F678-4EED-8FE1-DEBA2E23D926}" type="sibTrans" cxnId="{9BF472C7-1545-4A42-BF6B-81E29A9C576F}">
      <dgm:prSet/>
      <dgm:spPr/>
      <dgm:t>
        <a:bodyPr/>
        <a:lstStyle/>
        <a:p>
          <a:endParaRPr lang="en-US"/>
        </a:p>
      </dgm:t>
    </dgm:pt>
    <dgm:pt modelId="{CABC9966-08F0-4940-8383-C04DB1BF7AE2}">
      <dgm:prSet custT="1"/>
      <dgm:spPr>
        <a:solidFill>
          <a:schemeClr val="lt1">
            <a:hueOff val="0"/>
            <a:satOff val="0"/>
            <a:lumOff val="0"/>
          </a:schemeClr>
        </a:solidFill>
      </dgm:spPr>
      <dgm:t>
        <a:bodyPr/>
        <a:lstStyle/>
        <a:p>
          <a:r>
            <a:rPr lang="en-US" sz="1000" b="1" dirty="0">
              <a:latin typeface="Century Gothic" panose="020B0502020202020204" pitchFamily="34" charset="0"/>
            </a:rPr>
            <a:t>TRUE HITS</a:t>
          </a:r>
        </a:p>
        <a:p>
          <a:r>
            <a:rPr lang="en-US" sz="1000" b="1" i="0" u="none" dirty="0"/>
            <a:t>3,580,127 </a:t>
          </a:r>
          <a:endParaRPr lang="en-US" sz="1000" b="1" dirty="0">
            <a:latin typeface="Century Gothic" panose="020B0502020202020204" pitchFamily="34" charset="0"/>
          </a:endParaRPr>
        </a:p>
        <a:p>
          <a:r>
            <a:rPr lang="en-US" sz="1000" b="1" dirty="0">
              <a:latin typeface="Century Gothic" panose="020B0502020202020204" pitchFamily="34" charset="0"/>
            </a:rPr>
            <a:t>(79.4%)</a:t>
          </a:r>
        </a:p>
      </dgm:t>
    </dgm:pt>
    <dgm:pt modelId="{791D7359-96AF-4058-976C-23ED46AA2CB9}" type="parTrans" cxnId="{BA4F689E-02AF-4501-B2DF-FE05DC7A5ECD}">
      <dgm:prSet/>
      <dgm:spPr/>
      <dgm:t>
        <a:bodyPr/>
        <a:lstStyle/>
        <a:p>
          <a:endParaRPr lang="en-US" sz="1000" b="1">
            <a:latin typeface="Century Gothic" panose="020B0502020202020204" pitchFamily="34" charset="0"/>
          </a:endParaRPr>
        </a:p>
      </dgm:t>
    </dgm:pt>
    <dgm:pt modelId="{748A1598-BF3A-4A0D-9123-77A0C7104888}" type="sibTrans" cxnId="{BA4F689E-02AF-4501-B2DF-FE05DC7A5ECD}">
      <dgm:prSet/>
      <dgm:spPr/>
      <dgm:t>
        <a:bodyPr/>
        <a:lstStyle/>
        <a:p>
          <a:endParaRPr lang="en-US"/>
        </a:p>
      </dgm:t>
    </dgm:pt>
    <dgm:pt modelId="{931AEAF5-814B-4B62-8460-A4D56C8D1A73}">
      <dgm:prSet/>
      <dgm:spPr>
        <a:solidFill>
          <a:schemeClr val="lt1">
            <a:hueOff val="0"/>
            <a:satOff val="0"/>
            <a:lumOff val="0"/>
          </a:schemeClr>
        </a:solidFill>
      </dgm:spPr>
      <dgm:t>
        <a:bodyPr/>
        <a:lstStyle/>
        <a:p>
          <a:r>
            <a:rPr lang="en-US" b="1" dirty="0"/>
            <a:t>VALID NINs</a:t>
          </a:r>
        </a:p>
        <a:p>
          <a:r>
            <a:rPr lang="en-US" b="1" i="0" u="none" dirty="0"/>
            <a:t>6,495,778 </a:t>
          </a:r>
        </a:p>
        <a:p>
          <a:r>
            <a:rPr lang="en-US" b="1" dirty="0">
              <a:solidFill>
                <a:srgbClr val="000000"/>
              </a:solidFill>
              <a:latin typeface="Century Gothic" panose="020B0502020202020204" pitchFamily="34" charset="0"/>
              <a:cs typeface="Times New Roman" panose="02020603050405020304" pitchFamily="18" charset="0"/>
            </a:rPr>
            <a:t>(99.9%)</a:t>
          </a:r>
          <a:endParaRPr lang="en-US" b="1" dirty="0"/>
        </a:p>
      </dgm:t>
    </dgm:pt>
    <dgm:pt modelId="{B83CAE34-8B85-4639-B3DE-DF0AE96BDF85}" type="parTrans" cxnId="{782C5C50-26FC-4214-9A89-0F422C24AB23}">
      <dgm:prSet/>
      <dgm:spPr/>
      <dgm:t>
        <a:bodyPr/>
        <a:lstStyle/>
        <a:p>
          <a:endParaRPr lang="en-US" b="1"/>
        </a:p>
      </dgm:t>
    </dgm:pt>
    <dgm:pt modelId="{0F471E85-5C2A-4892-B66B-1127EAD4A148}" type="sibTrans" cxnId="{782C5C50-26FC-4214-9A89-0F422C24AB23}">
      <dgm:prSet/>
      <dgm:spPr/>
      <dgm:t>
        <a:bodyPr/>
        <a:lstStyle/>
        <a:p>
          <a:endParaRPr lang="en-US"/>
        </a:p>
      </dgm:t>
    </dgm:pt>
    <dgm:pt modelId="{BA6ED7DF-39FE-4100-8B0B-9457FB73C2D5}">
      <dgm:prSet/>
      <dgm:spPr>
        <a:solidFill>
          <a:schemeClr val="lt1">
            <a:hueOff val="0"/>
            <a:satOff val="0"/>
            <a:lumOff val="0"/>
          </a:schemeClr>
        </a:solidFill>
      </dgm:spPr>
      <dgm:t>
        <a:bodyPr/>
        <a:lstStyle/>
        <a:p>
          <a:r>
            <a:rPr lang="en-US" b="1" dirty="0"/>
            <a:t>INVALID NINs</a:t>
          </a:r>
        </a:p>
        <a:p>
          <a:r>
            <a:rPr lang="en-US" b="1" i="0" u="none" dirty="0"/>
            <a:t>7,055 </a:t>
          </a:r>
        </a:p>
        <a:p>
          <a:r>
            <a:rPr lang="en-US" b="1" dirty="0">
              <a:solidFill>
                <a:srgbClr val="000000"/>
              </a:solidFill>
              <a:latin typeface="Century Gothic" panose="020B0502020202020204" pitchFamily="34" charset="0"/>
              <a:cs typeface="Times New Roman" panose="02020603050405020304" pitchFamily="18" charset="0"/>
            </a:rPr>
            <a:t>(0.1%)</a:t>
          </a:r>
          <a:endParaRPr lang="en-US" b="1" dirty="0"/>
        </a:p>
      </dgm:t>
    </dgm:pt>
    <dgm:pt modelId="{9F38D7FC-1BB8-40DA-AF3C-160E3CC9E0A1}" type="parTrans" cxnId="{897CF780-824B-43A1-BF6C-40BFA59BFE4D}">
      <dgm:prSet/>
      <dgm:spPr/>
      <dgm:t>
        <a:bodyPr/>
        <a:lstStyle/>
        <a:p>
          <a:endParaRPr lang="en-US" b="1"/>
        </a:p>
      </dgm:t>
    </dgm:pt>
    <dgm:pt modelId="{17A47EED-EA0D-4575-ACDB-0025EF8010F1}" type="sibTrans" cxnId="{897CF780-824B-43A1-BF6C-40BFA59BFE4D}">
      <dgm:prSet/>
      <dgm:spPr/>
      <dgm:t>
        <a:bodyPr/>
        <a:lstStyle/>
        <a:p>
          <a:endParaRPr lang="en-US"/>
        </a:p>
      </dgm:t>
    </dgm:pt>
    <dgm:pt modelId="{057A0B2B-CB26-45D1-9F8C-8F3E604A8A9A}" type="pres">
      <dgm:prSet presAssocID="{5465566D-16D1-4C60-8D96-09F7C923545A}" presName="hierChild1" presStyleCnt="0">
        <dgm:presLayoutVars>
          <dgm:chPref val="1"/>
          <dgm:dir/>
          <dgm:animOne val="branch"/>
          <dgm:animLvl val="lvl"/>
          <dgm:resizeHandles/>
        </dgm:presLayoutVars>
      </dgm:prSet>
      <dgm:spPr/>
      <dgm:t>
        <a:bodyPr/>
        <a:lstStyle/>
        <a:p>
          <a:endParaRPr lang="en-US"/>
        </a:p>
      </dgm:t>
    </dgm:pt>
    <dgm:pt modelId="{6C303C1D-CF4F-46D4-9514-0AF9AB61986F}" type="pres">
      <dgm:prSet presAssocID="{6AAEA973-92E5-478B-AE89-48ABC1AA9BDA}" presName="hierRoot1" presStyleCnt="0"/>
      <dgm:spPr/>
    </dgm:pt>
    <dgm:pt modelId="{0301F0E2-BABE-4C77-A158-CB744C96CB48}" type="pres">
      <dgm:prSet presAssocID="{6AAEA973-92E5-478B-AE89-48ABC1AA9BDA}" presName="composite" presStyleCnt="0"/>
      <dgm:spPr/>
    </dgm:pt>
    <dgm:pt modelId="{CE5524A6-1A55-4B94-ACE2-C461CEDBD4C1}" type="pres">
      <dgm:prSet presAssocID="{6AAEA973-92E5-478B-AE89-48ABC1AA9BDA}" presName="background" presStyleLbl="node0" presStyleIdx="0" presStyleCnt="1"/>
      <dgm:spPr/>
    </dgm:pt>
    <dgm:pt modelId="{BD3ADC5B-901B-4691-97E8-30EC3CED2E91}" type="pres">
      <dgm:prSet presAssocID="{6AAEA973-92E5-478B-AE89-48ABC1AA9BDA}" presName="text" presStyleLbl="fgAcc0" presStyleIdx="0" presStyleCnt="1" custScaleX="155343" custLinFactX="-33357" custLinFactNeighborX="-100000" custLinFactNeighborY="-40980">
        <dgm:presLayoutVars>
          <dgm:chPref val="3"/>
        </dgm:presLayoutVars>
      </dgm:prSet>
      <dgm:spPr/>
      <dgm:t>
        <a:bodyPr/>
        <a:lstStyle/>
        <a:p>
          <a:endParaRPr lang="en-US"/>
        </a:p>
      </dgm:t>
    </dgm:pt>
    <dgm:pt modelId="{88A472B1-8974-4DB2-B081-7E7E57115363}" type="pres">
      <dgm:prSet presAssocID="{6AAEA973-92E5-478B-AE89-48ABC1AA9BDA}" presName="hierChild2" presStyleCnt="0"/>
      <dgm:spPr/>
    </dgm:pt>
    <dgm:pt modelId="{D2E45385-74CA-4AD9-92B1-7603C5EF9577}" type="pres">
      <dgm:prSet presAssocID="{32C94AD3-7536-4391-9456-4853E360B1C2}" presName="Name10" presStyleLbl="parChTrans1D2" presStyleIdx="0" presStyleCnt="4"/>
      <dgm:spPr/>
      <dgm:t>
        <a:bodyPr/>
        <a:lstStyle/>
        <a:p>
          <a:endParaRPr lang="en-US"/>
        </a:p>
      </dgm:t>
    </dgm:pt>
    <dgm:pt modelId="{A439572D-9F3F-4E58-9DAA-29E93DA4C4F4}" type="pres">
      <dgm:prSet presAssocID="{2D6CDF2B-E473-4C40-B760-45C1D17C1D3F}" presName="hierRoot2" presStyleCnt="0"/>
      <dgm:spPr/>
    </dgm:pt>
    <dgm:pt modelId="{9A01A509-2730-4F77-A7EC-2A2657B04C69}" type="pres">
      <dgm:prSet presAssocID="{2D6CDF2B-E473-4C40-B760-45C1D17C1D3F}" presName="composite2" presStyleCnt="0"/>
      <dgm:spPr/>
    </dgm:pt>
    <dgm:pt modelId="{CCB9915F-2A43-40D3-9A91-828746810B36}" type="pres">
      <dgm:prSet presAssocID="{2D6CDF2B-E473-4C40-B760-45C1D17C1D3F}" presName="background2" presStyleLbl="node2" presStyleIdx="0" presStyleCnt="4"/>
      <dgm:spPr/>
    </dgm:pt>
    <dgm:pt modelId="{06E2A2B9-A78F-47C7-A0A7-C86486648CA5}" type="pres">
      <dgm:prSet presAssocID="{2D6CDF2B-E473-4C40-B760-45C1D17C1D3F}" presName="text2" presStyleLbl="fgAcc2" presStyleIdx="0" presStyleCnt="4" custLinFactX="-24518" custLinFactNeighborX="-100000" custLinFactNeighborY="-4165">
        <dgm:presLayoutVars>
          <dgm:chPref val="3"/>
        </dgm:presLayoutVars>
      </dgm:prSet>
      <dgm:spPr/>
      <dgm:t>
        <a:bodyPr/>
        <a:lstStyle/>
        <a:p>
          <a:endParaRPr lang="en-US"/>
        </a:p>
      </dgm:t>
    </dgm:pt>
    <dgm:pt modelId="{B8708339-774C-4806-A077-2106C56227BE}" type="pres">
      <dgm:prSet presAssocID="{2D6CDF2B-E473-4C40-B760-45C1D17C1D3F}" presName="hierChild3" presStyleCnt="0"/>
      <dgm:spPr/>
    </dgm:pt>
    <dgm:pt modelId="{2ED53820-D7AE-49C2-BA6E-0F365EF5CD6C}" type="pres">
      <dgm:prSet presAssocID="{3D802434-1597-4720-8A66-01EED0E892A1}" presName="Name17" presStyleLbl="parChTrans1D3" presStyleIdx="0" presStyleCnt="3"/>
      <dgm:spPr/>
      <dgm:t>
        <a:bodyPr/>
        <a:lstStyle/>
        <a:p>
          <a:endParaRPr lang="en-US"/>
        </a:p>
      </dgm:t>
    </dgm:pt>
    <dgm:pt modelId="{6CF3D423-39F3-43F2-8BDD-A3D05F7658F5}" type="pres">
      <dgm:prSet presAssocID="{1584E409-BAF1-4683-8F6C-31D356DA975A}" presName="hierRoot3" presStyleCnt="0"/>
      <dgm:spPr/>
    </dgm:pt>
    <dgm:pt modelId="{5CB8A65C-E2E6-472C-BA03-256B4CAA51AD}" type="pres">
      <dgm:prSet presAssocID="{1584E409-BAF1-4683-8F6C-31D356DA975A}" presName="composite3" presStyleCnt="0"/>
      <dgm:spPr/>
    </dgm:pt>
    <dgm:pt modelId="{3351CD28-1C06-4DAE-8736-C3CE95788130}" type="pres">
      <dgm:prSet presAssocID="{1584E409-BAF1-4683-8F6C-31D356DA975A}" presName="background3" presStyleLbl="node3" presStyleIdx="0" presStyleCnt="3"/>
      <dgm:spPr>
        <a:solidFill>
          <a:srgbClr val="00B050"/>
        </a:solidFill>
      </dgm:spPr>
    </dgm:pt>
    <dgm:pt modelId="{F152ADFC-2E9B-4636-83F3-9B61208F759A}" type="pres">
      <dgm:prSet presAssocID="{1584E409-BAF1-4683-8F6C-31D356DA975A}" presName="text3" presStyleLbl="fgAcc3" presStyleIdx="0" presStyleCnt="3" custScaleX="104205" custScaleY="139418" custLinFactNeighborY="14160">
        <dgm:presLayoutVars>
          <dgm:chPref val="3"/>
        </dgm:presLayoutVars>
      </dgm:prSet>
      <dgm:spPr/>
      <dgm:t>
        <a:bodyPr/>
        <a:lstStyle/>
        <a:p>
          <a:endParaRPr lang="en-US"/>
        </a:p>
      </dgm:t>
    </dgm:pt>
    <dgm:pt modelId="{014BB96F-99C9-4A1B-AA00-E9A31CC12550}" type="pres">
      <dgm:prSet presAssocID="{1584E409-BAF1-4683-8F6C-31D356DA975A}" presName="hierChild4" presStyleCnt="0"/>
      <dgm:spPr/>
    </dgm:pt>
    <dgm:pt modelId="{2C50815A-E6AC-4007-9F39-70BE220F188A}" type="pres">
      <dgm:prSet presAssocID="{B83CAE34-8B85-4639-B3DE-DF0AE96BDF85}" presName="Name23" presStyleLbl="parChTrans1D4" presStyleIdx="0" presStyleCnt="4"/>
      <dgm:spPr/>
      <dgm:t>
        <a:bodyPr/>
        <a:lstStyle/>
        <a:p>
          <a:endParaRPr lang="en-US"/>
        </a:p>
      </dgm:t>
    </dgm:pt>
    <dgm:pt modelId="{3929C225-D558-4622-8A26-9A0504C8D438}" type="pres">
      <dgm:prSet presAssocID="{931AEAF5-814B-4B62-8460-A4D56C8D1A73}" presName="hierRoot4" presStyleCnt="0"/>
      <dgm:spPr/>
    </dgm:pt>
    <dgm:pt modelId="{83D5D345-B29F-4ECE-9C35-D3C978D03149}" type="pres">
      <dgm:prSet presAssocID="{931AEAF5-814B-4B62-8460-A4D56C8D1A73}" presName="composite4" presStyleCnt="0"/>
      <dgm:spPr/>
    </dgm:pt>
    <dgm:pt modelId="{AC394F58-73EB-433A-B2A0-EDE15369F0A8}" type="pres">
      <dgm:prSet presAssocID="{931AEAF5-814B-4B62-8460-A4D56C8D1A73}" presName="background4" presStyleLbl="node4" presStyleIdx="0" presStyleCnt="4"/>
      <dgm:spPr/>
    </dgm:pt>
    <dgm:pt modelId="{ABF9BD5A-B10A-45BF-BDDE-91B37C3FF52F}" type="pres">
      <dgm:prSet presAssocID="{931AEAF5-814B-4B62-8460-A4D56C8D1A73}" presName="text4" presStyleLbl="fgAcc4" presStyleIdx="0" presStyleCnt="4" custLinFactNeighborX="-1288" custLinFactNeighborY="29894">
        <dgm:presLayoutVars>
          <dgm:chPref val="3"/>
        </dgm:presLayoutVars>
      </dgm:prSet>
      <dgm:spPr/>
      <dgm:t>
        <a:bodyPr/>
        <a:lstStyle/>
        <a:p>
          <a:endParaRPr lang="en-US"/>
        </a:p>
      </dgm:t>
    </dgm:pt>
    <dgm:pt modelId="{610E9046-683B-4739-8105-8087F1308F43}" type="pres">
      <dgm:prSet presAssocID="{931AEAF5-814B-4B62-8460-A4D56C8D1A73}" presName="hierChild5" presStyleCnt="0"/>
      <dgm:spPr/>
    </dgm:pt>
    <dgm:pt modelId="{4767ADEA-9F8A-4C91-A627-31A1A45344D2}" type="pres">
      <dgm:prSet presAssocID="{9F38D7FC-1BB8-40DA-AF3C-160E3CC9E0A1}" presName="Name23" presStyleLbl="parChTrans1D4" presStyleIdx="1" presStyleCnt="4"/>
      <dgm:spPr/>
      <dgm:t>
        <a:bodyPr/>
        <a:lstStyle/>
        <a:p>
          <a:endParaRPr lang="en-US"/>
        </a:p>
      </dgm:t>
    </dgm:pt>
    <dgm:pt modelId="{71624899-A706-4C23-9F6E-CFF30D8F4D60}" type="pres">
      <dgm:prSet presAssocID="{BA6ED7DF-39FE-4100-8B0B-9457FB73C2D5}" presName="hierRoot4" presStyleCnt="0"/>
      <dgm:spPr/>
    </dgm:pt>
    <dgm:pt modelId="{5B0BA7E5-B7BC-41D5-ABA3-C8F3674AE048}" type="pres">
      <dgm:prSet presAssocID="{BA6ED7DF-39FE-4100-8B0B-9457FB73C2D5}" presName="composite4" presStyleCnt="0"/>
      <dgm:spPr/>
    </dgm:pt>
    <dgm:pt modelId="{DA9C2721-A7B0-40F3-8A74-60120DE963D6}" type="pres">
      <dgm:prSet presAssocID="{BA6ED7DF-39FE-4100-8B0B-9457FB73C2D5}" presName="background4" presStyleLbl="node4" presStyleIdx="1" presStyleCnt="4"/>
      <dgm:spPr>
        <a:solidFill>
          <a:schemeClr val="accent1"/>
        </a:solidFill>
      </dgm:spPr>
    </dgm:pt>
    <dgm:pt modelId="{430C808B-F69F-492C-8692-3B73F707F2CD}" type="pres">
      <dgm:prSet presAssocID="{BA6ED7DF-39FE-4100-8B0B-9457FB73C2D5}" presName="text4" presStyleLbl="fgAcc4" presStyleIdx="1" presStyleCnt="4" custLinFactNeighborX="-999" custLinFactNeighborY="33040">
        <dgm:presLayoutVars>
          <dgm:chPref val="3"/>
        </dgm:presLayoutVars>
      </dgm:prSet>
      <dgm:spPr/>
      <dgm:t>
        <a:bodyPr/>
        <a:lstStyle/>
        <a:p>
          <a:endParaRPr lang="en-US"/>
        </a:p>
      </dgm:t>
    </dgm:pt>
    <dgm:pt modelId="{D726789D-51B9-4207-9AA0-1B2F0719B76C}" type="pres">
      <dgm:prSet presAssocID="{BA6ED7DF-39FE-4100-8B0B-9457FB73C2D5}" presName="hierChild5" presStyleCnt="0"/>
      <dgm:spPr/>
    </dgm:pt>
    <dgm:pt modelId="{CEE60519-F361-44B7-8008-D04862A87EEE}" type="pres">
      <dgm:prSet presAssocID="{5532F669-4674-45E8-B0F7-798BD1FBFA54}" presName="Name17" presStyleLbl="parChTrans1D3" presStyleIdx="1" presStyleCnt="3"/>
      <dgm:spPr/>
      <dgm:t>
        <a:bodyPr/>
        <a:lstStyle/>
        <a:p>
          <a:endParaRPr lang="en-US"/>
        </a:p>
      </dgm:t>
    </dgm:pt>
    <dgm:pt modelId="{AA2295C6-D638-46EA-A413-FB44E733E156}" type="pres">
      <dgm:prSet presAssocID="{DDC1C4D9-0E57-46AB-B64C-18FC791BE802}" presName="hierRoot3" presStyleCnt="0"/>
      <dgm:spPr/>
    </dgm:pt>
    <dgm:pt modelId="{EAA04BD3-811F-44C2-BA1A-01F54494BBE6}" type="pres">
      <dgm:prSet presAssocID="{DDC1C4D9-0E57-46AB-B64C-18FC791BE802}" presName="composite3" presStyleCnt="0"/>
      <dgm:spPr/>
    </dgm:pt>
    <dgm:pt modelId="{AC3E4CC2-38DB-4DCB-A76D-E4C6FD415DA0}" type="pres">
      <dgm:prSet presAssocID="{DDC1C4D9-0E57-46AB-B64C-18FC791BE802}" presName="background3" presStyleLbl="node3" presStyleIdx="1" presStyleCnt="3"/>
      <dgm:spPr>
        <a:solidFill>
          <a:srgbClr val="FFFF00"/>
        </a:solidFill>
        <a:ln>
          <a:solidFill>
            <a:srgbClr val="FF0000"/>
          </a:solidFill>
        </a:ln>
      </dgm:spPr>
    </dgm:pt>
    <dgm:pt modelId="{83D13EBF-42D6-4D82-BF2F-8BA59179FFEA}" type="pres">
      <dgm:prSet presAssocID="{DDC1C4D9-0E57-46AB-B64C-18FC791BE802}" presName="text3" presStyleLbl="fgAcc3" presStyleIdx="1" presStyleCnt="3" custScaleY="151079" custLinFactNeighborX="-42898" custLinFactNeighborY="14002">
        <dgm:presLayoutVars>
          <dgm:chPref val="3"/>
        </dgm:presLayoutVars>
      </dgm:prSet>
      <dgm:spPr/>
      <dgm:t>
        <a:bodyPr/>
        <a:lstStyle/>
        <a:p>
          <a:endParaRPr lang="en-US"/>
        </a:p>
      </dgm:t>
    </dgm:pt>
    <dgm:pt modelId="{2582F49B-960A-4388-A80C-4DD8FC3793C2}" type="pres">
      <dgm:prSet presAssocID="{DDC1C4D9-0E57-46AB-B64C-18FC791BE802}" presName="hierChild4" presStyleCnt="0"/>
      <dgm:spPr/>
    </dgm:pt>
    <dgm:pt modelId="{9F7D250E-E031-498B-9352-5EAE8B7B756E}" type="pres">
      <dgm:prSet presAssocID="{71816B4C-5FDE-4A2C-9777-BA4A34D37920}" presName="Name23" presStyleLbl="parChTrans1D4" presStyleIdx="2" presStyleCnt="4"/>
      <dgm:spPr/>
      <dgm:t>
        <a:bodyPr/>
        <a:lstStyle/>
        <a:p>
          <a:endParaRPr lang="en-US"/>
        </a:p>
      </dgm:t>
    </dgm:pt>
    <dgm:pt modelId="{6A2B606B-6B7D-4712-BB62-9AADD9052638}" type="pres">
      <dgm:prSet presAssocID="{781900B2-AFD3-41C9-A0ED-F8ED916BD2C0}" presName="hierRoot4" presStyleCnt="0"/>
      <dgm:spPr/>
    </dgm:pt>
    <dgm:pt modelId="{15303518-8DB7-4A3E-A090-47057E05E710}" type="pres">
      <dgm:prSet presAssocID="{781900B2-AFD3-41C9-A0ED-F8ED916BD2C0}" presName="composite4" presStyleCnt="0"/>
      <dgm:spPr/>
    </dgm:pt>
    <dgm:pt modelId="{4CE146B1-F0F0-45B8-9F5F-505D12C3867D}" type="pres">
      <dgm:prSet presAssocID="{781900B2-AFD3-41C9-A0ED-F8ED916BD2C0}" presName="background4" presStyleLbl="node4" presStyleIdx="2" presStyleCnt="4"/>
      <dgm:spPr>
        <a:solidFill>
          <a:srgbClr val="FFFF00"/>
        </a:solidFill>
      </dgm:spPr>
    </dgm:pt>
    <dgm:pt modelId="{1E71F7E4-2390-4E00-BB14-5FD295ECF33B}" type="pres">
      <dgm:prSet presAssocID="{781900B2-AFD3-41C9-A0ED-F8ED916BD2C0}" presName="text4" presStyleLbl="fgAcc4" presStyleIdx="2" presStyleCnt="4" custScaleX="117489" custScaleY="134208" custLinFactNeighborY="26747">
        <dgm:presLayoutVars>
          <dgm:chPref val="3"/>
        </dgm:presLayoutVars>
      </dgm:prSet>
      <dgm:spPr/>
      <dgm:t>
        <a:bodyPr/>
        <a:lstStyle/>
        <a:p>
          <a:endParaRPr lang="en-US"/>
        </a:p>
      </dgm:t>
    </dgm:pt>
    <dgm:pt modelId="{3C0768DB-CC77-49FF-B943-C230A5BF85A7}" type="pres">
      <dgm:prSet presAssocID="{781900B2-AFD3-41C9-A0ED-F8ED916BD2C0}" presName="hierChild5" presStyleCnt="0"/>
      <dgm:spPr/>
    </dgm:pt>
    <dgm:pt modelId="{8FC0CBF6-7A49-4EB9-B5B2-08F5A3C6C850}" type="pres">
      <dgm:prSet presAssocID="{791D7359-96AF-4058-976C-23ED46AA2CB9}" presName="Name23" presStyleLbl="parChTrans1D4" presStyleIdx="3" presStyleCnt="4"/>
      <dgm:spPr/>
      <dgm:t>
        <a:bodyPr/>
        <a:lstStyle/>
        <a:p>
          <a:endParaRPr lang="en-US"/>
        </a:p>
      </dgm:t>
    </dgm:pt>
    <dgm:pt modelId="{BA1D362E-0E6B-4C94-A736-4AD294E8C730}" type="pres">
      <dgm:prSet presAssocID="{CABC9966-08F0-4940-8383-C04DB1BF7AE2}" presName="hierRoot4" presStyleCnt="0"/>
      <dgm:spPr/>
    </dgm:pt>
    <dgm:pt modelId="{41CC5EAB-B4FE-48FC-9E23-7604E77C36F1}" type="pres">
      <dgm:prSet presAssocID="{CABC9966-08F0-4940-8383-C04DB1BF7AE2}" presName="composite4" presStyleCnt="0"/>
      <dgm:spPr/>
    </dgm:pt>
    <dgm:pt modelId="{14EEE03B-B549-4F1D-AE2B-48D65DB72203}" type="pres">
      <dgm:prSet presAssocID="{CABC9966-08F0-4940-8383-C04DB1BF7AE2}" presName="background4" presStyleLbl="node4" presStyleIdx="3" presStyleCnt="4"/>
      <dgm:spPr>
        <a:solidFill>
          <a:srgbClr val="00B050"/>
        </a:solidFill>
      </dgm:spPr>
    </dgm:pt>
    <dgm:pt modelId="{2F035A7A-66E7-4B72-8901-15DE7662B169}" type="pres">
      <dgm:prSet presAssocID="{CABC9966-08F0-4940-8383-C04DB1BF7AE2}" presName="text4" presStyleLbl="fgAcc4" presStyleIdx="3" presStyleCnt="4" custScaleX="101233" custScaleY="121760" custLinFactNeighborY="14016">
        <dgm:presLayoutVars>
          <dgm:chPref val="3"/>
        </dgm:presLayoutVars>
      </dgm:prSet>
      <dgm:spPr/>
      <dgm:t>
        <a:bodyPr/>
        <a:lstStyle/>
        <a:p>
          <a:endParaRPr lang="en-US"/>
        </a:p>
      </dgm:t>
    </dgm:pt>
    <dgm:pt modelId="{093AC6FB-B94A-4238-91C6-FEB9D4453290}" type="pres">
      <dgm:prSet presAssocID="{CABC9966-08F0-4940-8383-C04DB1BF7AE2}" presName="hierChild5" presStyleCnt="0"/>
      <dgm:spPr/>
    </dgm:pt>
    <dgm:pt modelId="{FE67F123-32E3-41BA-AEF4-0199E6853525}" type="pres">
      <dgm:prSet presAssocID="{EBABD848-19E5-4DFF-8885-2BB9942F4D22}" presName="Name17" presStyleLbl="parChTrans1D3" presStyleIdx="2" presStyleCnt="3"/>
      <dgm:spPr/>
      <dgm:t>
        <a:bodyPr/>
        <a:lstStyle/>
        <a:p>
          <a:endParaRPr lang="en-US"/>
        </a:p>
      </dgm:t>
    </dgm:pt>
    <dgm:pt modelId="{D1793A6B-53AF-4647-9969-4A8BF43E1B51}" type="pres">
      <dgm:prSet presAssocID="{EE5D595F-BB22-4A89-8F5F-AF377EF44070}" presName="hierRoot3" presStyleCnt="0"/>
      <dgm:spPr/>
    </dgm:pt>
    <dgm:pt modelId="{FB0376F6-948B-401B-9DDD-74F29152DFB3}" type="pres">
      <dgm:prSet presAssocID="{EE5D595F-BB22-4A89-8F5F-AF377EF44070}" presName="composite3" presStyleCnt="0"/>
      <dgm:spPr/>
    </dgm:pt>
    <dgm:pt modelId="{8EA26C5E-4C24-4F8E-BC5D-C495B3B7CC3B}" type="pres">
      <dgm:prSet presAssocID="{EE5D595F-BB22-4A89-8F5F-AF377EF44070}" presName="background3" presStyleLbl="node3" presStyleIdx="2" presStyleCnt="3"/>
      <dgm:spPr>
        <a:solidFill>
          <a:srgbClr val="FF0000"/>
        </a:solidFill>
      </dgm:spPr>
    </dgm:pt>
    <dgm:pt modelId="{353506D6-7B81-49F1-8EF7-7CCAF1FA5C1C}" type="pres">
      <dgm:prSet presAssocID="{EE5D595F-BB22-4A89-8F5F-AF377EF44070}" presName="text3" presStyleLbl="fgAcc3" presStyleIdx="2" presStyleCnt="3" custScaleX="116620" custScaleY="126278" custLinFactNeighborY="17307">
        <dgm:presLayoutVars>
          <dgm:chPref val="3"/>
        </dgm:presLayoutVars>
      </dgm:prSet>
      <dgm:spPr/>
      <dgm:t>
        <a:bodyPr/>
        <a:lstStyle/>
        <a:p>
          <a:endParaRPr lang="en-US"/>
        </a:p>
      </dgm:t>
    </dgm:pt>
    <dgm:pt modelId="{FEF3951A-9F27-4B43-B07E-4C1DBE063447}" type="pres">
      <dgm:prSet presAssocID="{EE5D595F-BB22-4A89-8F5F-AF377EF44070}" presName="hierChild4" presStyleCnt="0"/>
      <dgm:spPr/>
    </dgm:pt>
    <dgm:pt modelId="{34512972-CDE4-40C8-BA77-D803EB18CC2E}" type="pres">
      <dgm:prSet presAssocID="{787138E6-D7A3-4FC6-AC66-F48D291B692C}" presName="Name10" presStyleLbl="parChTrans1D2" presStyleIdx="1" presStyleCnt="4"/>
      <dgm:spPr/>
      <dgm:t>
        <a:bodyPr/>
        <a:lstStyle/>
        <a:p>
          <a:endParaRPr lang="en-US"/>
        </a:p>
      </dgm:t>
    </dgm:pt>
    <dgm:pt modelId="{965C9817-B0A8-42ED-A1B7-3EE311AB8A36}" type="pres">
      <dgm:prSet presAssocID="{DEBEFA2D-7613-4766-A44D-7D837B7D33D1}" presName="hierRoot2" presStyleCnt="0"/>
      <dgm:spPr/>
    </dgm:pt>
    <dgm:pt modelId="{89007531-3810-4269-B84E-0D7904D79602}" type="pres">
      <dgm:prSet presAssocID="{DEBEFA2D-7613-4766-A44D-7D837B7D33D1}" presName="composite2" presStyleCnt="0"/>
      <dgm:spPr/>
    </dgm:pt>
    <dgm:pt modelId="{25FF1546-11AE-4B1A-9B25-F20BCBB1C513}" type="pres">
      <dgm:prSet presAssocID="{DEBEFA2D-7613-4766-A44D-7D837B7D33D1}" presName="background2" presStyleLbl="node2" presStyleIdx="1" presStyleCnt="4"/>
      <dgm:spPr>
        <a:solidFill>
          <a:srgbClr val="FF0000"/>
        </a:solidFill>
      </dgm:spPr>
    </dgm:pt>
    <dgm:pt modelId="{E1E180F9-A4BE-4221-B011-AFE14109B159}" type="pres">
      <dgm:prSet presAssocID="{DEBEFA2D-7613-4766-A44D-7D837B7D33D1}" presName="text2" presStyleLbl="fgAcc2" presStyleIdx="1" presStyleCnt="4" custScaleX="126864" custScaleY="108831" custLinFactX="832" custLinFactNeighborX="100000" custLinFactNeighborY="-4307">
        <dgm:presLayoutVars>
          <dgm:chPref val="3"/>
        </dgm:presLayoutVars>
      </dgm:prSet>
      <dgm:spPr/>
      <dgm:t>
        <a:bodyPr/>
        <a:lstStyle/>
        <a:p>
          <a:endParaRPr lang="en-US"/>
        </a:p>
      </dgm:t>
    </dgm:pt>
    <dgm:pt modelId="{701828D4-5FE8-46A7-8DFC-783A225D3135}" type="pres">
      <dgm:prSet presAssocID="{DEBEFA2D-7613-4766-A44D-7D837B7D33D1}" presName="hierChild3" presStyleCnt="0"/>
      <dgm:spPr/>
    </dgm:pt>
    <dgm:pt modelId="{D579F650-9F4E-4296-8284-06EE0C669287}" type="pres">
      <dgm:prSet presAssocID="{B4E8CA1E-DC89-4AAC-A3D6-2E3126422BF5}" presName="Name10" presStyleLbl="parChTrans1D2" presStyleIdx="2" presStyleCnt="4"/>
      <dgm:spPr/>
      <dgm:t>
        <a:bodyPr/>
        <a:lstStyle/>
        <a:p>
          <a:endParaRPr lang="en-US"/>
        </a:p>
      </dgm:t>
    </dgm:pt>
    <dgm:pt modelId="{78438504-D464-43B7-A9E9-5ED172C00B22}" type="pres">
      <dgm:prSet presAssocID="{782AF939-7D06-40EA-A369-D8258EBF0C5D}" presName="hierRoot2" presStyleCnt="0"/>
      <dgm:spPr/>
    </dgm:pt>
    <dgm:pt modelId="{BFEBD65B-CDA2-4271-9107-5F4916A27207}" type="pres">
      <dgm:prSet presAssocID="{782AF939-7D06-40EA-A369-D8258EBF0C5D}" presName="composite2" presStyleCnt="0"/>
      <dgm:spPr/>
    </dgm:pt>
    <dgm:pt modelId="{6EAE4E7B-BE8A-4070-9587-7B2B88849627}" type="pres">
      <dgm:prSet presAssocID="{782AF939-7D06-40EA-A369-D8258EBF0C5D}" presName="background2" presStyleLbl="node2" presStyleIdx="2" presStyleCnt="4"/>
      <dgm:spPr>
        <a:solidFill>
          <a:srgbClr val="FF0000"/>
        </a:solidFill>
      </dgm:spPr>
    </dgm:pt>
    <dgm:pt modelId="{BEAFE5F0-4A7E-47FA-AB10-301BA3E29EC0}" type="pres">
      <dgm:prSet presAssocID="{782AF939-7D06-40EA-A369-D8258EBF0C5D}" presName="text2" presStyleLbl="fgAcc2" presStyleIdx="2" presStyleCnt="4" custScaleX="156087" custScaleY="153041" custLinFactX="6602" custLinFactNeighborX="100000" custLinFactNeighborY="-5602">
        <dgm:presLayoutVars>
          <dgm:chPref val="3"/>
        </dgm:presLayoutVars>
      </dgm:prSet>
      <dgm:spPr/>
      <dgm:t>
        <a:bodyPr/>
        <a:lstStyle/>
        <a:p>
          <a:endParaRPr lang="en-US"/>
        </a:p>
      </dgm:t>
    </dgm:pt>
    <dgm:pt modelId="{DEC46CBA-5C0F-4E43-ACCD-9B86EC7F34C9}" type="pres">
      <dgm:prSet presAssocID="{782AF939-7D06-40EA-A369-D8258EBF0C5D}" presName="hierChild3" presStyleCnt="0"/>
      <dgm:spPr/>
    </dgm:pt>
    <dgm:pt modelId="{80F36039-6B43-40C7-81E6-19B1F5366AB9}" type="pres">
      <dgm:prSet presAssocID="{EF69F465-1034-4FB1-81E4-0EFECB2C45D6}" presName="Name10" presStyleLbl="parChTrans1D2" presStyleIdx="3" presStyleCnt="4"/>
      <dgm:spPr/>
      <dgm:t>
        <a:bodyPr/>
        <a:lstStyle/>
        <a:p>
          <a:endParaRPr lang="en-US"/>
        </a:p>
      </dgm:t>
    </dgm:pt>
    <dgm:pt modelId="{F2534E36-F7BC-411B-8107-0E294D3025D1}" type="pres">
      <dgm:prSet presAssocID="{A9A8E22F-822C-4C64-9FAA-4E989B76A006}" presName="hierRoot2" presStyleCnt="0"/>
      <dgm:spPr/>
    </dgm:pt>
    <dgm:pt modelId="{494DD77A-A715-427B-AF4D-AAA52A7D3FA2}" type="pres">
      <dgm:prSet presAssocID="{A9A8E22F-822C-4C64-9FAA-4E989B76A006}" presName="composite2" presStyleCnt="0"/>
      <dgm:spPr/>
    </dgm:pt>
    <dgm:pt modelId="{90F0A6A2-EE39-4772-9935-B1E5215F1C55}" type="pres">
      <dgm:prSet presAssocID="{A9A8E22F-822C-4C64-9FAA-4E989B76A006}" presName="background2" presStyleLbl="node2" presStyleIdx="3" presStyleCnt="4"/>
      <dgm:spPr>
        <a:solidFill>
          <a:srgbClr val="00B050"/>
        </a:solidFill>
      </dgm:spPr>
    </dgm:pt>
    <dgm:pt modelId="{DD0DC304-49B2-4729-B365-AF2049BA5C7B}" type="pres">
      <dgm:prSet presAssocID="{A9A8E22F-822C-4C64-9FAA-4E989B76A006}" presName="text2" presStyleLbl="fgAcc2" presStyleIdx="3" presStyleCnt="4" custScaleX="116191" custLinFactX="-200000" custLinFactNeighborX="-255967" custLinFactNeighborY="3743">
        <dgm:presLayoutVars>
          <dgm:chPref val="3"/>
        </dgm:presLayoutVars>
      </dgm:prSet>
      <dgm:spPr/>
      <dgm:t>
        <a:bodyPr/>
        <a:lstStyle/>
        <a:p>
          <a:endParaRPr lang="en-US"/>
        </a:p>
      </dgm:t>
    </dgm:pt>
    <dgm:pt modelId="{2D0BF955-4FE0-4E46-A903-45F8A7877597}" type="pres">
      <dgm:prSet presAssocID="{A9A8E22F-822C-4C64-9FAA-4E989B76A006}" presName="hierChild3" presStyleCnt="0"/>
      <dgm:spPr/>
    </dgm:pt>
  </dgm:ptLst>
  <dgm:cxnLst>
    <dgm:cxn modelId="{B67635E1-4D08-47F4-AA6E-257C70D40AD8}" srcId="{5465566D-16D1-4C60-8D96-09F7C923545A}" destId="{6AAEA973-92E5-478B-AE89-48ABC1AA9BDA}" srcOrd="0" destOrd="0" parTransId="{FE0FFD08-21F0-48FF-951C-89704242C0E5}" sibTransId="{BC5FAC79-D4E5-4509-BC70-E2DB74B59E08}"/>
    <dgm:cxn modelId="{79643C71-6353-4E50-A94C-6607B6975553}" type="presOf" srcId="{EE5D595F-BB22-4A89-8F5F-AF377EF44070}" destId="{353506D6-7B81-49F1-8EF7-7CCAF1FA5C1C}" srcOrd="0" destOrd="0" presId="urn:microsoft.com/office/officeart/2005/8/layout/hierarchy1"/>
    <dgm:cxn modelId="{BA4F689E-02AF-4501-B2DF-FE05DC7A5ECD}" srcId="{DDC1C4D9-0E57-46AB-B64C-18FC791BE802}" destId="{CABC9966-08F0-4940-8383-C04DB1BF7AE2}" srcOrd="1" destOrd="0" parTransId="{791D7359-96AF-4058-976C-23ED46AA2CB9}" sibTransId="{748A1598-BF3A-4A0D-9123-77A0C7104888}"/>
    <dgm:cxn modelId="{84955123-5F5B-47FD-9871-53620D93221E}" type="presOf" srcId="{B83CAE34-8B85-4639-B3DE-DF0AE96BDF85}" destId="{2C50815A-E6AC-4007-9F39-70BE220F188A}" srcOrd="0" destOrd="0" presId="urn:microsoft.com/office/officeart/2005/8/layout/hierarchy1"/>
    <dgm:cxn modelId="{91D8A4EC-1CCA-4FA6-9629-E1C97EDAB515}" type="presOf" srcId="{5465566D-16D1-4C60-8D96-09F7C923545A}" destId="{057A0B2B-CB26-45D1-9F8C-8F3E604A8A9A}" srcOrd="0" destOrd="0" presId="urn:microsoft.com/office/officeart/2005/8/layout/hierarchy1"/>
    <dgm:cxn modelId="{410E7B99-FC62-4A9C-A258-9FCA8D4FAE25}" type="presOf" srcId="{DDC1C4D9-0E57-46AB-B64C-18FC791BE802}" destId="{83D13EBF-42D6-4D82-BF2F-8BA59179FFEA}" srcOrd="0" destOrd="0" presId="urn:microsoft.com/office/officeart/2005/8/layout/hierarchy1"/>
    <dgm:cxn modelId="{64C8AE3F-634B-4711-BF2F-BFA30952FCC1}" type="presOf" srcId="{CABC9966-08F0-4940-8383-C04DB1BF7AE2}" destId="{2F035A7A-66E7-4B72-8901-15DE7662B169}" srcOrd="0" destOrd="0" presId="urn:microsoft.com/office/officeart/2005/8/layout/hierarchy1"/>
    <dgm:cxn modelId="{8AC7F363-A311-423E-AA72-F4BFA720A1A4}" type="presOf" srcId="{791D7359-96AF-4058-976C-23ED46AA2CB9}" destId="{8FC0CBF6-7A49-4EB9-B5B2-08F5A3C6C850}" srcOrd="0" destOrd="0" presId="urn:microsoft.com/office/officeart/2005/8/layout/hierarchy1"/>
    <dgm:cxn modelId="{4AE6A7A8-2B3D-47D0-ACBF-48A23759D00E}" type="presOf" srcId="{32C94AD3-7536-4391-9456-4853E360B1C2}" destId="{D2E45385-74CA-4AD9-92B1-7603C5EF9577}" srcOrd="0" destOrd="0" presId="urn:microsoft.com/office/officeart/2005/8/layout/hierarchy1"/>
    <dgm:cxn modelId="{176E6422-095E-4DD4-AB7F-6E3FBCF6DE0C}" type="presOf" srcId="{2D6CDF2B-E473-4C40-B760-45C1D17C1D3F}" destId="{06E2A2B9-A78F-47C7-A0A7-C86486648CA5}" srcOrd="0" destOrd="0" presId="urn:microsoft.com/office/officeart/2005/8/layout/hierarchy1"/>
    <dgm:cxn modelId="{54162BBB-0186-4990-AAB4-56A41D02397C}" type="presOf" srcId="{782AF939-7D06-40EA-A369-D8258EBF0C5D}" destId="{BEAFE5F0-4A7E-47FA-AB10-301BA3E29EC0}" srcOrd="0" destOrd="0" presId="urn:microsoft.com/office/officeart/2005/8/layout/hierarchy1"/>
    <dgm:cxn modelId="{71C2892B-0E5F-493A-9838-15DAFEC8A3A4}" srcId="{2D6CDF2B-E473-4C40-B760-45C1D17C1D3F}" destId="{1584E409-BAF1-4683-8F6C-31D356DA975A}" srcOrd="0" destOrd="0" parTransId="{3D802434-1597-4720-8A66-01EED0E892A1}" sibTransId="{FD8048B6-4A56-41E6-BAAF-3A2E52BE5664}"/>
    <dgm:cxn modelId="{7ADE1E86-CCA1-4E5B-A584-66D4C93896EF}" srcId="{2D6CDF2B-E473-4C40-B760-45C1D17C1D3F}" destId="{EE5D595F-BB22-4A89-8F5F-AF377EF44070}" srcOrd="2" destOrd="0" parTransId="{EBABD848-19E5-4DFF-8885-2BB9942F4D22}" sibTransId="{B0CBC9E3-BB51-422C-8B02-272B6EE91B4A}"/>
    <dgm:cxn modelId="{54581AC4-8799-45FA-B808-4AB4A9E89C3D}" type="presOf" srcId="{931AEAF5-814B-4B62-8460-A4D56C8D1A73}" destId="{ABF9BD5A-B10A-45BF-BDDE-91B37C3FF52F}" srcOrd="0" destOrd="0" presId="urn:microsoft.com/office/officeart/2005/8/layout/hierarchy1"/>
    <dgm:cxn modelId="{9BF472C7-1545-4A42-BF6B-81E29A9C576F}" srcId="{6AAEA973-92E5-478B-AE89-48ABC1AA9BDA}" destId="{A9A8E22F-822C-4C64-9FAA-4E989B76A006}" srcOrd="3" destOrd="0" parTransId="{EF69F465-1034-4FB1-81E4-0EFECB2C45D6}" sibTransId="{AF1FB22B-F678-4EED-8FE1-DEBA2E23D926}"/>
    <dgm:cxn modelId="{EDCBEB69-ABB0-41E0-80E9-0FD3E38A35DD}" type="presOf" srcId="{EBABD848-19E5-4DFF-8885-2BB9942F4D22}" destId="{FE67F123-32E3-41BA-AEF4-0199E6853525}" srcOrd="0" destOrd="0" presId="urn:microsoft.com/office/officeart/2005/8/layout/hierarchy1"/>
    <dgm:cxn modelId="{FB78934F-A5F6-4E29-B121-82A179A809EF}" type="presOf" srcId="{781900B2-AFD3-41C9-A0ED-F8ED916BD2C0}" destId="{1E71F7E4-2390-4E00-BB14-5FD295ECF33B}" srcOrd="0" destOrd="0" presId="urn:microsoft.com/office/officeart/2005/8/layout/hierarchy1"/>
    <dgm:cxn modelId="{9A99406C-E920-4DA0-B70B-8A70DF2DEE75}" type="presOf" srcId="{A9A8E22F-822C-4C64-9FAA-4E989B76A006}" destId="{DD0DC304-49B2-4729-B365-AF2049BA5C7B}" srcOrd="0" destOrd="0" presId="urn:microsoft.com/office/officeart/2005/8/layout/hierarchy1"/>
    <dgm:cxn modelId="{EEAF8AB0-C1DB-4B7B-B43D-5D27EDC5404E}" type="presOf" srcId="{6AAEA973-92E5-478B-AE89-48ABC1AA9BDA}" destId="{BD3ADC5B-901B-4691-97E8-30EC3CED2E91}" srcOrd="0" destOrd="0" presId="urn:microsoft.com/office/officeart/2005/8/layout/hierarchy1"/>
    <dgm:cxn modelId="{A755B520-75E3-4EF1-9F73-EEF1728A5B0F}" type="presOf" srcId="{5532F669-4674-45E8-B0F7-798BD1FBFA54}" destId="{CEE60519-F361-44B7-8008-D04862A87EEE}" srcOrd="0" destOrd="0" presId="urn:microsoft.com/office/officeart/2005/8/layout/hierarchy1"/>
    <dgm:cxn modelId="{71147BE4-7522-4C76-B479-5D05416F2944}" srcId="{6AAEA973-92E5-478B-AE89-48ABC1AA9BDA}" destId="{2D6CDF2B-E473-4C40-B760-45C1D17C1D3F}" srcOrd="0" destOrd="0" parTransId="{32C94AD3-7536-4391-9456-4853E360B1C2}" sibTransId="{09DABF51-E829-471B-995B-FD3FE130E002}"/>
    <dgm:cxn modelId="{3D7E739C-2C05-42D2-B559-BEA4CA2BE874}" type="presOf" srcId="{DEBEFA2D-7613-4766-A44D-7D837B7D33D1}" destId="{E1E180F9-A4BE-4221-B011-AFE14109B159}" srcOrd="0" destOrd="0" presId="urn:microsoft.com/office/officeart/2005/8/layout/hierarchy1"/>
    <dgm:cxn modelId="{9F6722D8-8BC8-4298-A09B-CC94A8C131DD}" type="presOf" srcId="{1584E409-BAF1-4683-8F6C-31D356DA975A}" destId="{F152ADFC-2E9B-4636-83F3-9B61208F759A}" srcOrd="0" destOrd="0" presId="urn:microsoft.com/office/officeart/2005/8/layout/hierarchy1"/>
    <dgm:cxn modelId="{2CC188C0-6658-4CCB-8C5B-9C6EEFA8AEA1}" srcId="{DDC1C4D9-0E57-46AB-B64C-18FC791BE802}" destId="{781900B2-AFD3-41C9-A0ED-F8ED916BD2C0}" srcOrd="0" destOrd="0" parTransId="{71816B4C-5FDE-4A2C-9777-BA4A34D37920}" sibTransId="{7DC3484C-A764-471E-B526-F7AFB64F4EA7}"/>
    <dgm:cxn modelId="{2447FA73-7210-432E-A0B8-3FFEF4F5C00A}" type="presOf" srcId="{BA6ED7DF-39FE-4100-8B0B-9457FB73C2D5}" destId="{430C808B-F69F-492C-8692-3B73F707F2CD}" srcOrd="0" destOrd="0" presId="urn:microsoft.com/office/officeart/2005/8/layout/hierarchy1"/>
    <dgm:cxn modelId="{684FB63D-2A38-456E-875C-2EAFE27E9348}" type="presOf" srcId="{3D802434-1597-4720-8A66-01EED0E892A1}" destId="{2ED53820-D7AE-49C2-BA6E-0F365EF5CD6C}" srcOrd="0" destOrd="0" presId="urn:microsoft.com/office/officeart/2005/8/layout/hierarchy1"/>
    <dgm:cxn modelId="{65B64F88-DD19-47E3-AD1A-BCD5089A255A}" type="presOf" srcId="{EF69F465-1034-4FB1-81E4-0EFECB2C45D6}" destId="{80F36039-6B43-40C7-81E6-19B1F5366AB9}" srcOrd="0" destOrd="0" presId="urn:microsoft.com/office/officeart/2005/8/layout/hierarchy1"/>
    <dgm:cxn modelId="{CE61363B-04C6-4835-BC9B-FC419B08EB75}" type="presOf" srcId="{B4E8CA1E-DC89-4AAC-A3D6-2E3126422BF5}" destId="{D579F650-9F4E-4296-8284-06EE0C669287}" srcOrd="0" destOrd="0" presId="urn:microsoft.com/office/officeart/2005/8/layout/hierarchy1"/>
    <dgm:cxn modelId="{7A713EDC-E65A-4950-8CD5-C31B8A145B2C}" type="presOf" srcId="{9F38D7FC-1BB8-40DA-AF3C-160E3CC9E0A1}" destId="{4767ADEA-9F8A-4C91-A627-31A1A45344D2}" srcOrd="0" destOrd="0" presId="urn:microsoft.com/office/officeart/2005/8/layout/hierarchy1"/>
    <dgm:cxn modelId="{BB364C15-4A59-4D6E-99A9-7161DF8086FD}" srcId="{2D6CDF2B-E473-4C40-B760-45C1D17C1D3F}" destId="{DDC1C4D9-0E57-46AB-B64C-18FC791BE802}" srcOrd="1" destOrd="0" parTransId="{5532F669-4674-45E8-B0F7-798BD1FBFA54}" sibTransId="{0BD322FB-6266-4012-86CE-A791B0A9BE4A}"/>
    <dgm:cxn modelId="{897CF780-824B-43A1-BF6C-40BFA59BFE4D}" srcId="{1584E409-BAF1-4683-8F6C-31D356DA975A}" destId="{BA6ED7DF-39FE-4100-8B0B-9457FB73C2D5}" srcOrd="1" destOrd="0" parTransId="{9F38D7FC-1BB8-40DA-AF3C-160E3CC9E0A1}" sibTransId="{17A47EED-EA0D-4575-ACDB-0025EF8010F1}"/>
    <dgm:cxn modelId="{7ED4A88A-CF3A-4452-8BAB-5F3346D3AEB9}" type="presOf" srcId="{787138E6-D7A3-4FC6-AC66-F48D291B692C}" destId="{34512972-CDE4-40C8-BA77-D803EB18CC2E}" srcOrd="0" destOrd="0" presId="urn:microsoft.com/office/officeart/2005/8/layout/hierarchy1"/>
    <dgm:cxn modelId="{1CBC86B1-3D38-4313-BDC9-32F502B1B370}" srcId="{6AAEA973-92E5-478B-AE89-48ABC1AA9BDA}" destId="{DEBEFA2D-7613-4766-A44D-7D837B7D33D1}" srcOrd="1" destOrd="0" parTransId="{787138E6-D7A3-4FC6-AC66-F48D291B692C}" sibTransId="{B778A17A-6EEC-408D-B77A-5FA86C58577C}"/>
    <dgm:cxn modelId="{2591B717-DF75-48F2-8EE9-DA729FACB685}" srcId="{6AAEA973-92E5-478B-AE89-48ABC1AA9BDA}" destId="{782AF939-7D06-40EA-A369-D8258EBF0C5D}" srcOrd="2" destOrd="0" parTransId="{B4E8CA1E-DC89-4AAC-A3D6-2E3126422BF5}" sibTransId="{B6477CA8-9890-4CB8-BD2C-70B946527862}"/>
    <dgm:cxn modelId="{03E339AE-541C-4E90-9AF9-F3EF8D0E2FF7}" type="presOf" srcId="{71816B4C-5FDE-4A2C-9777-BA4A34D37920}" destId="{9F7D250E-E031-498B-9352-5EAE8B7B756E}" srcOrd="0" destOrd="0" presId="urn:microsoft.com/office/officeart/2005/8/layout/hierarchy1"/>
    <dgm:cxn modelId="{782C5C50-26FC-4214-9A89-0F422C24AB23}" srcId="{1584E409-BAF1-4683-8F6C-31D356DA975A}" destId="{931AEAF5-814B-4B62-8460-A4D56C8D1A73}" srcOrd="0" destOrd="0" parTransId="{B83CAE34-8B85-4639-B3DE-DF0AE96BDF85}" sibTransId="{0F471E85-5C2A-4892-B66B-1127EAD4A148}"/>
    <dgm:cxn modelId="{2CA53BDD-1757-4116-9EF2-20BC3BFC089A}" type="presParOf" srcId="{057A0B2B-CB26-45D1-9F8C-8F3E604A8A9A}" destId="{6C303C1D-CF4F-46D4-9514-0AF9AB61986F}" srcOrd="0" destOrd="0" presId="urn:microsoft.com/office/officeart/2005/8/layout/hierarchy1"/>
    <dgm:cxn modelId="{AAFC6D85-B03E-4D08-ACA4-31E98036B41B}" type="presParOf" srcId="{6C303C1D-CF4F-46D4-9514-0AF9AB61986F}" destId="{0301F0E2-BABE-4C77-A158-CB744C96CB48}" srcOrd="0" destOrd="0" presId="urn:microsoft.com/office/officeart/2005/8/layout/hierarchy1"/>
    <dgm:cxn modelId="{AE38F666-9027-43C8-BC94-2CA8B1E54D60}" type="presParOf" srcId="{0301F0E2-BABE-4C77-A158-CB744C96CB48}" destId="{CE5524A6-1A55-4B94-ACE2-C461CEDBD4C1}" srcOrd="0" destOrd="0" presId="urn:microsoft.com/office/officeart/2005/8/layout/hierarchy1"/>
    <dgm:cxn modelId="{7B4C7CA7-9D12-4CFB-A06A-758324C5C1B3}" type="presParOf" srcId="{0301F0E2-BABE-4C77-A158-CB744C96CB48}" destId="{BD3ADC5B-901B-4691-97E8-30EC3CED2E91}" srcOrd="1" destOrd="0" presId="urn:microsoft.com/office/officeart/2005/8/layout/hierarchy1"/>
    <dgm:cxn modelId="{1E7E7F80-CEF1-43C8-B85D-24FC22DE06A6}" type="presParOf" srcId="{6C303C1D-CF4F-46D4-9514-0AF9AB61986F}" destId="{88A472B1-8974-4DB2-B081-7E7E57115363}" srcOrd="1" destOrd="0" presId="urn:microsoft.com/office/officeart/2005/8/layout/hierarchy1"/>
    <dgm:cxn modelId="{81BAFEAA-9D3F-42D9-869E-D19335272495}" type="presParOf" srcId="{88A472B1-8974-4DB2-B081-7E7E57115363}" destId="{D2E45385-74CA-4AD9-92B1-7603C5EF9577}" srcOrd="0" destOrd="0" presId="urn:microsoft.com/office/officeart/2005/8/layout/hierarchy1"/>
    <dgm:cxn modelId="{8D3FBC28-A353-4463-8B54-134D559688B2}" type="presParOf" srcId="{88A472B1-8974-4DB2-B081-7E7E57115363}" destId="{A439572D-9F3F-4E58-9DAA-29E93DA4C4F4}" srcOrd="1" destOrd="0" presId="urn:microsoft.com/office/officeart/2005/8/layout/hierarchy1"/>
    <dgm:cxn modelId="{D2D7185C-2481-47EB-8D38-BD07DC474E18}" type="presParOf" srcId="{A439572D-9F3F-4E58-9DAA-29E93DA4C4F4}" destId="{9A01A509-2730-4F77-A7EC-2A2657B04C69}" srcOrd="0" destOrd="0" presId="urn:microsoft.com/office/officeart/2005/8/layout/hierarchy1"/>
    <dgm:cxn modelId="{B6FBED0F-527F-41FD-856E-EBD755031850}" type="presParOf" srcId="{9A01A509-2730-4F77-A7EC-2A2657B04C69}" destId="{CCB9915F-2A43-40D3-9A91-828746810B36}" srcOrd="0" destOrd="0" presId="urn:microsoft.com/office/officeart/2005/8/layout/hierarchy1"/>
    <dgm:cxn modelId="{B832F7BE-18B1-44FB-BAA3-A54316097DA8}" type="presParOf" srcId="{9A01A509-2730-4F77-A7EC-2A2657B04C69}" destId="{06E2A2B9-A78F-47C7-A0A7-C86486648CA5}" srcOrd="1" destOrd="0" presId="urn:microsoft.com/office/officeart/2005/8/layout/hierarchy1"/>
    <dgm:cxn modelId="{41047EAA-7495-4DAD-A0A9-396B9BDA92E4}" type="presParOf" srcId="{A439572D-9F3F-4E58-9DAA-29E93DA4C4F4}" destId="{B8708339-774C-4806-A077-2106C56227BE}" srcOrd="1" destOrd="0" presId="urn:microsoft.com/office/officeart/2005/8/layout/hierarchy1"/>
    <dgm:cxn modelId="{0073AC8D-3376-4612-A2A2-B61DC5F59786}" type="presParOf" srcId="{B8708339-774C-4806-A077-2106C56227BE}" destId="{2ED53820-D7AE-49C2-BA6E-0F365EF5CD6C}" srcOrd="0" destOrd="0" presId="urn:microsoft.com/office/officeart/2005/8/layout/hierarchy1"/>
    <dgm:cxn modelId="{98B85722-E17F-4814-94B4-2483FE700A24}" type="presParOf" srcId="{B8708339-774C-4806-A077-2106C56227BE}" destId="{6CF3D423-39F3-43F2-8BDD-A3D05F7658F5}" srcOrd="1" destOrd="0" presId="urn:microsoft.com/office/officeart/2005/8/layout/hierarchy1"/>
    <dgm:cxn modelId="{F958A30D-1320-4D90-B116-A0D8EF22A284}" type="presParOf" srcId="{6CF3D423-39F3-43F2-8BDD-A3D05F7658F5}" destId="{5CB8A65C-E2E6-472C-BA03-256B4CAA51AD}" srcOrd="0" destOrd="0" presId="urn:microsoft.com/office/officeart/2005/8/layout/hierarchy1"/>
    <dgm:cxn modelId="{B6385C5D-2ADD-46D8-8C03-787F5F782683}" type="presParOf" srcId="{5CB8A65C-E2E6-472C-BA03-256B4CAA51AD}" destId="{3351CD28-1C06-4DAE-8736-C3CE95788130}" srcOrd="0" destOrd="0" presId="urn:microsoft.com/office/officeart/2005/8/layout/hierarchy1"/>
    <dgm:cxn modelId="{258A8798-BDFA-41E5-85D2-C5E1B1DAD543}" type="presParOf" srcId="{5CB8A65C-E2E6-472C-BA03-256B4CAA51AD}" destId="{F152ADFC-2E9B-4636-83F3-9B61208F759A}" srcOrd="1" destOrd="0" presId="urn:microsoft.com/office/officeart/2005/8/layout/hierarchy1"/>
    <dgm:cxn modelId="{7361C3FF-98DE-41E8-9CC7-2741B0FE158A}" type="presParOf" srcId="{6CF3D423-39F3-43F2-8BDD-A3D05F7658F5}" destId="{014BB96F-99C9-4A1B-AA00-E9A31CC12550}" srcOrd="1" destOrd="0" presId="urn:microsoft.com/office/officeart/2005/8/layout/hierarchy1"/>
    <dgm:cxn modelId="{E6C53F91-FA8D-4A20-81D0-3A3B5491E121}" type="presParOf" srcId="{014BB96F-99C9-4A1B-AA00-E9A31CC12550}" destId="{2C50815A-E6AC-4007-9F39-70BE220F188A}" srcOrd="0" destOrd="0" presId="urn:microsoft.com/office/officeart/2005/8/layout/hierarchy1"/>
    <dgm:cxn modelId="{A8A47A4C-E6F1-44E3-B0FA-5B600E6C4A15}" type="presParOf" srcId="{014BB96F-99C9-4A1B-AA00-E9A31CC12550}" destId="{3929C225-D558-4622-8A26-9A0504C8D438}" srcOrd="1" destOrd="0" presId="urn:microsoft.com/office/officeart/2005/8/layout/hierarchy1"/>
    <dgm:cxn modelId="{98FF3B3A-F82D-4E9F-9B6C-D1DE3C57331C}" type="presParOf" srcId="{3929C225-D558-4622-8A26-9A0504C8D438}" destId="{83D5D345-B29F-4ECE-9C35-D3C978D03149}" srcOrd="0" destOrd="0" presId="urn:microsoft.com/office/officeart/2005/8/layout/hierarchy1"/>
    <dgm:cxn modelId="{FE8D9111-2B05-4622-A4DC-82C92B4B9845}" type="presParOf" srcId="{83D5D345-B29F-4ECE-9C35-D3C978D03149}" destId="{AC394F58-73EB-433A-B2A0-EDE15369F0A8}" srcOrd="0" destOrd="0" presId="urn:microsoft.com/office/officeart/2005/8/layout/hierarchy1"/>
    <dgm:cxn modelId="{FC05A50E-B5F1-4447-BF5C-9CC3182F609B}" type="presParOf" srcId="{83D5D345-B29F-4ECE-9C35-D3C978D03149}" destId="{ABF9BD5A-B10A-45BF-BDDE-91B37C3FF52F}" srcOrd="1" destOrd="0" presId="urn:microsoft.com/office/officeart/2005/8/layout/hierarchy1"/>
    <dgm:cxn modelId="{BAE7FEBC-9D99-452C-9DA9-B3B20CED22FE}" type="presParOf" srcId="{3929C225-D558-4622-8A26-9A0504C8D438}" destId="{610E9046-683B-4739-8105-8087F1308F43}" srcOrd="1" destOrd="0" presId="urn:microsoft.com/office/officeart/2005/8/layout/hierarchy1"/>
    <dgm:cxn modelId="{83AC5370-2FA2-4D17-8955-5FC659D56974}" type="presParOf" srcId="{014BB96F-99C9-4A1B-AA00-E9A31CC12550}" destId="{4767ADEA-9F8A-4C91-A627-31A1A45344D2}" srcOrd="2" destOrd="0" presId="urn:microsoft.com/office/officeart/2005/8/layout/hierarchy1"/>
    <dgm:cxn modelId="{B63D46F2-B02C-435C-8BCC-528B0F3D76C7}" type="presParOf" srcId="{014BB96F-99C9-4A1B-AA00-E9A31CC12550}" destId="{71624899-A706-4C23-9F6E-CFF30D8F4D60}" srcOrd="3" destOrd="0" presId="urn:microsoft.com/office/officeart/2005/8/layout/hierarchy1"/>
    <dgm:cxn modelId="{E0C7605C-0671-455A-AB1F-1140A447E6DF}" type="presParOf" srcId="{71624899-A706-4C23-9F6E-CFF30D8F4D60}" destId="{5B0BA7E5-B7BC-41D5-ABA3-C8F3674AE048}" srcOrd="0" destOrd="0" presId="urn:microsoft.com/office/officeart/2005/8/layout/hierarchy1"/>
    <dgm:cxn modelId="{1E41A08D-D998-43FD-BF63-F54AB0BDD114}" type="presParOf" srcId="{5B0BA7E5-B7BC-41D5-ABA3-C8F3674AE048}" destId="{DA9C2721-A7B0-40F3-8A74-60120DE963D6}" srcOrd="0" destOrd="0" presId="urn:microsoft.com/office/officeart/2005/8/layout/hierarchy1"/>
    <dgm:cxn modelId="{1709753B-E317-4F04-B3CF-1D84FEB084DE}" type="presParOf" srcId="{5B0BA7E5-B7BC-41D5-ABA3-C8F3674AE048}" destId="{430C808B-F69F-492C-8692-3B73F707F2CD}" srcOrd="1" destOrd="0" presId="urn:microsoft.com/office/officeart/2005/8/layout/hierarchy1"/>
    <dgm:cxn modelId="{8351E42F-CD06-41D9-B9AF-A2A85BAC6D77}" type="presParOf" srcId="{71624899-A706-4C23-9F6E-CFF30D8F4D60}" destId="{D726789D-51B9-4207-9AA0-1B2F0719B76C}" srcOrd="1" destOrd="0" presId="urn:microsoft.com/office/officeart/2005/8/layout/hierarchy1"/>
    <dgm:cxn modelId="{D7B6D29F-8B03-4913-AF70-8069929867FF}" type="presParOf" srcId="{B8708339-774C-4806-A077-2106C56227BE}" destId="{CEE60519-F361-44B7-8008-D04862A87EEE}" srcOrd="2" destOrd="0" presId="urn:microsoft.com/office/officeart/2005/8/layout/hierarchy1"/>
    <dgm:cxn modelId="{77FE4C6E-2C0F-4448-BC8A-78296B722603}" type="presParOf" srcId="{B8708339-774C-4806-A077-2106C56227BE}" destId="{AA2295C6-D638-46EA-A413-FB44E733E156}" srcOrd="3" destOrd="0" presId="urn:microsoft.com/office/officeart/2005/8/layout/hierarchy1"/>
    <dgm:cxn modelId="{9D018B58-79EE-4180-BD5E-4B29A48B7E60}" type="presParOf" srcId="{AA2295C6-D638-46EA-A413-FB44E733E156}" destId="{EAA04BD3-811F-44C2-BA1A-01F54494BBE6}" srcOrd="0" destOrd="0" presId="urn:microsoft.com/office/officeart/2005/8/layout/hierarchy1"/>
    <dgm:cxn modelId="{064EF969-C7F2-4B56-838D-279CBC5E2527}" type="presParOf" srcId="{EAA04BD3-811F-44C2-BA1A-01F54494BBE6}" destId="{AC3E4CC2-38DB-4DCB-A76D-E4C6FD415DA0}" srcOrd="0" destOrd="0" presId="urn:microsoft.com/office/officeart/2005/8/layout/hierarchy1"/>
    <dgm:cxn modelId="{EDC650C1-9889-4A86-86BC-6C471AFC7702}" type="presParOf" srcId="{EAA04BD3-811F-44C2-BA1A-01F54494BBE6}" destId="{83D13EBF-42D6-4D82-BF2F-8BA59179FFEA}" srcOrd="1" destOrd="0" presId="urn:microsoft.com/office/officeart/2005/8/layout/hierarchy1"/>
    <dgm:cxn modelId="{D1BF1E62-E5FE-42DD-806B-8B57667C4C36}" type="presParOf" srcId="{AA2295C6-D638-46EA-A413-FB44E733E156}" destId="{2582F49B-960A-4388-A80C-4DD8FC3793C2}" srcOrd="1" destOrd="0" presId="urn:microsoft.com/office/officeart/2005/8/layout/hierarchy1"/>
    <dgm:cxn modelId="{1A9C66A6-E801-4DA2-B0AD-61A6C4A3158C}" type="presParOf" srcId="{2582F49B-960A-4388-A80C-4DD8FC3793C2}" destId="{9F7D250E-E031-498B-9352-5EAE8B7B756E}" srcOrd="0" destOrd="0" presId="urn:microsoft.com/office/officeart/2005/8/layout/hierarchy1"/>
    <dgm:cxn modelId="{ABD83D3A-CA68-47D3-B121-A03FE00747B9}" type="presParOf" srcId="{2582F49B-960A-4388-A80C-4DD8FC3793C2}" destId="{6A2B606B-6B7D-4712-BB62-9AADD9052638}" srcOrd="1" destOrd="0" presId="urn:microsoft.com/office/officeart/2005/8/layout/hierarchy1"/>
    <dgm:cxn modelId="{703037D7-25E8-45A1-941D-372C1B9E3EC1}" type="presParOf" srcId="{6A2B606B-6B7D-4712-BB62-9AADD9052638}" destId="{15303518-8DB7-4A3E-A090-47057E05E710}" srcOrd="0" destOrd="0" presId="urn:microsoft.com/office/officeart/2005/8/layout/hierarchy1"/>
    <dgm:cxn modelId="{2D29D427-0CC1-4506-8151-CD66E7B7B9E7}" type="presParOf" srcId="{15303518-8DB7-4A3E-A090-47057E05E710}" destId="{4CE146B1-F0F0-45B8-9F5F-505D12C3867D}" srcOrd="0" destOrd="0" presId="urn:microsoft.com/office/officeart/2005/8/layout/hierarchy1"/>
    <dgm:cxn modelId="{D9AECFF8-77D4-420F-9D05-9CE25B3568FF}" type="presParOf" srcId="{15303518-8DB7-4A3E-A090-47057E05E710}" destId="{1E71F7E4-2390-4E00-BB14-5FD295ECF33B}" srcOrd="1" destOrd="0" presId="urn:microsoft.com/office/officeart/2005/8/layout/hierarchy1"/>
    <dgm:cxn modelId="{A02E7ED9-D56A-4783-8680-7198E26AA737}" type="presParOf" srcId="{6A2B606B-6B7D-4712-BB62-9AADD9052638}" destId="{3C0768DB-CC77-49FF-B943-C230A5BF85A7}" srcOrd="1" destOrd="0" presId="urn:microsoft.com/office/officeart/2005/8/layout/hierarchy1"/>
    <dgm:cxn modelId="{02C47207-701D-4791-B33A-EDC241C5D4C4}" type="presParOf" srcId="{2582F49B-960A-4388-A80C-4DD8FC3793C2}" destId="{8FC0CBF6-7A49-4EB9-B5B2-08F5A3C6C850}" srcOrd="2" destOrd="0" presId="urn:microsoft.com/office/officeart/2005/8/layout/hierarchy1"/>
    <dgm:cxn modelId="{38AFE77A-3B8F-4FD1-B69B-EBD26B95A01C}" type="presParOf" srcId="{2582F49B-960A-4388-A80C-4DD8FC3793C2}" destId="{BA1D362E-0E6B-4C94-A736-4AD294E8C730}" srcOrd="3" destOrd="0" presId="urn:microsoft.com/office/officeart/2005/8/layout/hierarchy1"/>
    <dgm:cxn modelId="{325D19A6-37D0-4101-ABE4-851602A10398}" type="presParOf" srcId="{BA1D362E-0E6B-4C94-A736-4AD294E8C730}" destId="{41CC5EAB-B4FE-48FC-9E23-7604E77C36F1}" srcOrd="0" destOrd="0" presId="urn:microsoft.com/office/officeart/2005/8/layout/hierarchy1"/>
    <dgm:cxn modelId="{CAC13ACA-158E-4E2E-BD53-C39A8340F95D}" type="presParOf" srcId="{41CC5EAB-B4FE-48FC-9E23-7604E77C36F1}" destId="{14EEE03B-B549-4F1D-AE2B-48D65DB72203}" srcOrd="0" destOrd="0" presId="urn:microsoft.com/office/officeart/2005/8/layout/hierarchy1"/>
    <dgm:cxn modelId="{B726DA11-EF4D-4894-A456-5602D7B2E62B}" type="presParOf" srcId="{41CC5EAB-B4FE-48FC-9E23-7604E77C36F1}" destId="{2F035A7A-66E7-4B72-8901-15DE7662B169}" srcOrd="1" destOrd="0" presId="urn:microsoft.com/office/officeart/2005/8/layout/hierarchy1"/>
    <dgm:cxn modelId="{1E00595A-487E-42C2-B5C9-074841BE1D4E}" type="presParOf" srcId="{BA1D362E-0E6B-4C94-A736-4AD294E8C730}" destId="{093AC6FB-B94A-4238-91C6-FEB9D4453290}" srcOrd="1" destOrd="0" presId="urn:microsoft.com/office/officeart/2005/8/layout/hierarchy1"/>
    <dgm:cxn modelId="{57137716-3493-4C98-ADEE-09AA82D2C61C}" type="presParOf" srcId="{B8708339-774C-4806-A077-2106C56227BE}" destId="{FE67F123-32E3-41BA-AEF4-0199E6853525}" srcOrd="4" destOrd="0" presId="urn:microsoft.com/office/officeart/2005/8/layout/hierarchy1"/>
    <dgm:cxn modelId="{DC7C471F-57BC-4616-97B8-267ABDD2354C}" type="presParOf" srcId="{B8708339-774C-4806-A077-2106C56227BE}" destId="{D1793A6B-53AF-4647-9969-4A8BF43E1B51}" srcOrd="5" destOrd="0" presId="urn:microsoft.com/office/officeart/2005/8/layout/hierarchy1"/>
    <dgm:cxn modelId="{B21C226C-F943-4EE9-8C69-ACDEBB0A7313}" type="presParOf" srcId="{D1793A6B-53AF-4647-9969-4A8BF43E1B51}" destId="{FB0376F6-948B-401B-9DDD-74F29152DFB3}" srcOrd="0" destOrd="0" presId="urn:microsoft.com/office/officeart/2005/8/layout/hierarchy1"/>
    <dgm:cxn modelId="{4A1A3C2D-98EB-4A99-AA35-5E57F3883C80}" type="presParOf" srcId="{FB0376F6-948B-401B-9DDD-74F29152DFB3}" destId="{8EA26C5E-4C24-4F8E-BC5D-C495B3B7CC3B}" srcOrd="0" destOrd="0" presId="urn:microsoft.com/office/officeart/2005/8/layout/hierarchy1"/>
    <dgm:cxn modelId="{0395847B-D330-48D4-8C47-D3DAE044F227}" type="presParOf" srcId="{FB0376F6-948B-401B-9DDD-74F29152DFB3}" destId="{353506D6-7B81-49F1-8EF7-7CCAF1FA5C1C}" srcOrd="1" destOrd="0" presId="urn:microsoft.com/office/officeart/2005/8/layout/hierarchy1"/>
    <dgm:cxn modelId="{61E7D043-E47B-418A-8AD8-1A9F78FD9140}" type="presParOf" srcId="{D1793A6B-53AF-4647-9969-4A8BF43E1B51}" destId="{FEF3951A-9F27-4B43-B07E-4C1DBE063447}" srcOrd="1" destOrd="0" presId="urn:microsoft.com/office/officeart/2005/8/layout/hierarchy1"/>
    <dgm:cxn modelId="{C14D8C96-78CD-4FA8-84DF-F16CBEF51200}" type="presParOf" srcId="{88A472B1-8974-4DB2-B081-7E7E57115363}" destId="{34512972-CDE4-40C8-BA77-D803EB18CC2E}" srcOrd="2" destOrd="0" presId="urn:microsoft.com/office/officeart/2005/8/layout/hierarchy1"/>
    <dgm:cxn modelId="{C7860FEC-6121-4D45-B397-F56DD4AB8124}" type="presParOf" srcId="{88A472B1-8974-4DB2-B081-7E7E57115363}" destId="{965C9817-B0A8-42ED-A1B7-3EE311AB8A36}" srcOrd="3" destOrd="0" presId="urn:microsoft.com/office/officeart/2005/8/layout/hierarchy1"/>
    <dgm:cxn modelId="{F8A5635A-E063-4B5E-ABE8-42742A77E4AB}" type="presParOf" srcId="{965C9817-B0A8-42ED-A1B7-3EE311AB8A36}" destId="{89007531-3810-4269-B84E-0D7904D79602}" srcOrd="0" destOrd="0" presId="urn:microsoft.com/office/officeart/2005/8/layout/hierarchy1"/>
    <dgm:cxn modelId="{90314B88-1A74-40C5-8BBF-CD4651EC14B0}" type="presParOf" srcId="{89007531-3810-4269-B84E-0D7904D79602}" destId="{25FF1546-11AE-4B1A-9B25-F20BCBB1C513}" srcOrd="0" destOrd="0" presId="urn:microsoft.com/office/officeart/2005/8/layout/hierarchy1"/>
    <dgm:cxn modelId="{4C3011C2-8C32-4DB4-989A-FFEA70AC03E0}" type="presParOf" srcId="{89007531-3810-4269-B84E-0D7904D79602}" destId="{E1E180F9-A4BE-4221-B011-AFE14109B159}" srcOrd="1" destOrd="0" presId="urn:microsoft.com/office/officeart/2005/8/layout/hierarchy1"/>
    <dgm:cxn modelId="{1AF05F44-F990-48AA-BE19-78649072D0A9}" type="presParOf" srcId="{965C9817-B0A8-42ED-A1B7-3EE311AB8A36}" destId="{701828D4-5FE8-46A7-8DFC-783A225D3135}" srcOrd="1" destOrd="0" presId="urn:microsoft.com/office/officeart/2005/8/layout/hierarchy1"/>
    <dgm:cxn modelId="{E11164B1-9A79-4AA0-B63D-564DB6EA34A4}" type="presParOf" srcId="{88A472B1-8974-4DB2-B081-7E7E57115363}" destId="{D579F650-9F4E-4296-8284-06EE0C669287}" srcOrd="4" destOrd="0" presId="urn:microsoft.com/office/officeart/2005/8/layout/hierarchy1"/>
    <dgm:cxn modelId="{0EC2DEAD-CE70-44E7-8DCB-DA681D12DAAE}" type="presParOf" srcId="{88A472B1-8974-4DB2-B081-7E7E57115363}" destId="{78438504-D464-43B7-A9E9-5ED172C00B22}" srcOrd="5" destOrd="0" presId="urn:microsoft.com/office/officeart/2005/8/layout/hierarchy1"/>
    <dgm:cxn modelId="{569D7F7B-FA6F-4E5D-9554-9D3B1DDF79AE}" type="presParOf" srcId="{78438504-D464-43B7-A9E9-5ED172C00B22}" destId="{BFEBD65B-CDA2-4271-9107-5F4916A27207}" srcOrd="0" destOrd="0" presId="urn:microsoft.com/office/officeart/2005/8/layout/hierarchy1"/>
    <dgm:cxn modelId="{E237689C-859F-42F0-BDA5-E3D259C59461}" type="presParOf" srcId="{BFEBD65B-CDA2-4271-9107-5F4916A27207}" destId="{6EAE4E7B-BE8A-4070-9587-7B2B88849627}" srcOrd="0" destOrd="0" presId="urn:microsoft.com/office/officeart/2005/8/layout/hierarchy1"/>
    <dgm:cxn modelId="{6BFBF2E7-5C6C-4B61-93E4-DAF8C05991CA}" type="presParOf" srcId="{BFEBD65B-CDA2-4271-9107-5F4916A27207}" destId="{BEAFE5F0-4A7E-47FA-AB10-301BA3E29EC0}" srcOrd="1" destOrd="0" presId="urn:microsoft.com/office/officeart/2005/8/layout/hierarchy1"/>
    <dgm:cxn modelId="{35BC4178-A81F-4A84-95E0-1B2FE69782DC}" type="presParOf" srcId="{78438504-D464-43B7-A9E9-5ED172C00B22}" destId="{DEC46CBA-5C0F-4E43-ACCD-9B86EC7F34C9}" srcOrd="1" destOrd="0" presId="urn:microsoft.com/office/officeart/2005/8/layout/hierarchy1"/>
    <dgm:cxn modelId="{051695E2-A206-47AB-B6C5-333BC9D8611D}" type="presParOf" srcId="{88A472B1-8974-4DB2-B081-7E7E57115363}" destId="{80F36039-6B43-40C7-81E6-19B1F5366AB9}" srcOrd="6" destOrd="0" presId="urn:microsoft.com/office/officeart/2005/8/layout/hierarchy1"/>
    <dgm:cxn modelId="{B251B5CD-444F-4177-961C-54A2C4055AD2}" type="presParOf" srcId="{88A472B1-8974-4DB2-B081-7E7E57115363}" destId="{F2534E36-F7BC-411B-8107-0E294D3025D1}" srcOrd="7" destOrd="0" presId="urn:microsoft.com/office/officeart/2005/8/layout/hierarchy1"/>
    <dgm:cxn modelId="{6DBE16E3-480C-4EAC-BD94-A61E48419B1E}" type="presParOf" srcId="{F2534E36-F7BC-411B-8107-0E294D3025D1}" destId="{494DD77A-A715-427B-AF4D-AAA52A7D3FA2}" srcOrd="0" destOrd="0" presId="urn:microsoft.com/office/officeart/2005/8/layout/hierarchy1"/>
    <dgm:cxn modelId="{36673A5B-7CE3-4BB9-AFBB-F0C63BBB258C}" type="presParOf" srcId="{494DD77A-A715-427B-AF4D-AAA52A7D3FA2}" destId="{90F0A6A2-EE39-4772-9935-B1E5215F1C55}" srcOrd="0" destOrd="0" presId="urn:microsoft.com/office/officeart/2005/8/layout/hierarchy1"/>
    <dgm:cxn modelId="{4B1F669E-E633-4AA3-B9B6-D077CC8DD37D}" type="presParOf" srcId="{494DD77A-A715-427B-AF4D-AAA52A7D3FA2}" destId="{DD0DC304-49B2-4729-B365-AF2049BA5C7B}" srcOrd="1" destOrd="0" presId="urn:microsoft.com/office/officeart/2005/8/layout/hierarchy1"/>
    <dgm:cxn modelId="{AD1141C2-6181-457A-8B3D-C5BC9CFC6D4B}" type="presParOf" srcId="{F2534E36-F7BC-411B-8107-0E294D3025D1}" destId="{2D0BF955-4FE0-4E46-A903-45F8A787759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A582FB-34CF-44C0-BAAC-6C0E89A467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210223F-817E-43F7-9FB2-F9069B0A79EC}">
      <dgm:prSet phldrT="[Text]" custT="1"/>
      <dgm:spPr>
        <a:solidFill>
          <a:srgbClr val="00B050"/>
        </a:solidFill>
      </dgm:spPr>
      <dgm:t>
        <a:bodyPr/>
        <a:lstStyle/>
        <a:p>
          <a:r>
            <a:rPr lang="en-US" sz="2100" dirty="0"/>
            <a:t>11,110,999</a:t>
          </a:r>
        </a:p>
        <a:p>
          <a:r>
            <a:rPr lang="en-US" sz="1800" dirty="0"/>
            <a:t>79% OF BVN RECEIVED</a:t>
          </a:r>
        </a:p>
      </dgm:t>
    </dgm:pt>
    <dgm:pt modelId="{5B5C03CA-2A6F-445D-A9F4-4B92995F3631}" type="parTrans" cxnId="{8300413C-8E14-4B5F-9A1C-B14D621C53D9}">
      <dgm:prSet/>
      <dgm:spPr/>
      <dgm:t>
        <a:bodyPr/>
        <a:lstStyle/>
        <a:p>
          <a:endParaRPr lang="en-US"/>
        </a:p>
      </dgm:t>
    </dgm:pt>
    <dgm:pt modelId="{5CA702B7-879C-40EB-9A6F-28DF46D75D15}" type="sibTrans" cxnId="{8300413C-8E14-4B5F-9A1C-B14D621C53D9}">
      <dgm:prSet/>
      <dgm:spPr/>
      <dgm:t>
        <a:bodyPr/>
        <a:lstStyle/>
        <a:p>
          <a:endParaRPr lang="en-US"/>
        </a:p>
      </dgm:t>
    </dgm:pt>
    <dgm:pt modelId="{B2480C6E-98AF-4026-BF47-C5709A56DCB4}">
      <dgm:prSet phldrT="[Text]"/>
      <dgm:spPr>
        <a:solidFill>
          <a:srgbClr val="00B050"/>
        </a:solidFill>
      </dgm:spPr>
      <dgm:t>
        <a:bodyPr/>
        <a:lstStyle/>
        <a:p>
          <a:r>
            <a:rPr lang="en-US" dirty="0"/>
            <a:t>6,502,833</a:t>
          </a:r>
        </a:p>
      </dgm:t>
    </dgm:pt>
    <dgm:pt modelId="{6212939A-56A5-4D87-BB26-5BC5A95E149F}" type="parTrans" cxnId="{1F31E08F-9F5B-42A4-BBA5-91CA2B775DBB}">
      <dgm:prSet/>
      <dgm:spPr/>
      <dgm:t>
        <a:bodyPr/>
        <a:lstStyle/>
        <a:p>
          <a:endParaRPr lang="en-US"/>
        </a:p>
      </dgm:t>
    </dgm:pt>
    <dgm:pt modelId="{765F6277-7C35-424B-99EF-53CD8700FF22}" type="sibTrans" cxnId="{1F31E08F-9F5B-42A4-BBA5-91CA2B775DBB}">
      <dgm:prSet/>
      <dgm:spPr/>
      <dgm:t>
        <a:bodyPr/>
        <a:lstStyle/>
        <a:p>
          <a:endParaRPr lang="en-US"/>
        </a:p>
      </dgm:t>
    </dgm:pt>
    <dgm:pt modelId="{A03A3B54-D17E-403F-99C2-90E04EC95348}">
      <dgm:prSet phldrT="[Text]"/>
      <dgm:spPr>
        <a:solidFill>
          <a:srgbClr val="00B050"/>
        </a:solidFill>
      </dgm:spPr>
      <dgm:t>
        <a:bodyPr/>
        <a:lstStyle/>
        <a:p>
          <a:r>
            <a:rPr lang="en-US" dirty="0"/>
            <a:t>1,028,039</a:t>
          </a:r>
        </a:p>
      </dgm:t>
    </dgm:pt>
    <dgm:pt modelId="{9984299C-A777-44B8-BAFF-E225E3E0EA10}" type="parTrans" cxnId="{7551EA25-1095-4D81-B975-54260D05FD73}">
      <dgm:prSet/>
      <dgm:spPr/>
      <dgm:t>
        <a:bodyPr/>
        <a:lstStyle/>
        <a:p>
          <a:endParaRPr lang="en-US"/>
        </a:p>
      </dgm:t>
    </dgm:pt>
    <dgm:pt modelId="{500B62A7-0105-4880-A0D4-7DE8FB7E040A}" type="sibTrans" cxnId="{7551EA25-1095-4D81-B975-54260D05FD73}">
      <dgm:prSet/>
      <dgm:spPr/>
      <dgm:t>
        <a:bodyPr/>
        <a:lstStyle/>
        <a:p>
          <a:endParaRPr lang="en-US"/>
        </a:p>
      </dgm:t>
    </dgm:pt>
    <dgm:pt modelId="{31633FB5-2A34-4DF8-B794-525066E2271C}">
      <dgm:prSet phldrT="[Text]"/>
      <dgm:spPr>
        <a:solidFill>
          <a:srgbClr val="00B050"/>
        </a:solidFill>
      </dgm:spPr>
      <dgm:t>
        <a:bodyPr/>
        <a:lstStyle/>
        <a:p>
          <a:r>
            <a:rPr lang="en-US" dirty="0"/>
            <a:t>3,580,127</a:t>
          </a:r>
        </a:p>
      </dgm:t>
    </dgm:pt>
    <dgm:pt modelId="{82DA56DA-2754-4E0E-81FB-6085D89FF2E0}" type="parTrans" cxnId="{CE59BA6F-2B85-40BF-B399-66205FDF4303}">
      <dgm:prSet/>
      <dgm:spPr/>
      <dgm:t>
        <a:bodyPr/>
        <a:lstStyle/>
        <a:p>
          <a:endParaRPr lang="en-US"/>
        </a:p>
      </dgm:t>
    </dgm:pt>
    <dgm:pt modelId="{9295FFCD-6377-4877-85DD-092B8A1E22D6}" type="sibTrans" cxnId="{CE59BA6F-2B85-40BF-B399-66205FDF4303}">
      <dgm:prSet/>
      <dgm:spPr/>
      <dgm:t>
        <a:bodyPr/>
        <a:lstStyle/>
        <a:p>
          <a:endParaRPr lang="en-US"/>
        </a:p>
      </dgm:t>
    </dgm:pt>
    <dgm:pt modelId="{8AE6CBDB-5F21-4F9A-A5B2-7FDD198EED54}" type="pres">
      <dgm:prSet presAssocID="{7FA582FB-34CF-44C0-BAAC-6C0E89A46720}" presName="hierChild1" presStyleCnt="0">
        <dgm:presLayoutVars>
          <dgm:orgChart val="1"/>
          <dgm:chPref val="1"/>
          <dgm:dir/>
          <dgm:animOne val="branch"/>
          <dgm:animLvl val="lvl"/>
          <dgm:resizeHandles/>
        </dgm:presLayoutVars>
      </dgm:prSet>
      <dgm:spPr/>
      <dgm:t>
        <a:bodyPr/>
        <a:lstStyle/>
        <a:p>
          <a:endParaRPr lang="en-US"/>
        </a:p>
      </dgm:t>
    </dgm:pt>
    <dgm:pt modelId="{9044F93D-A898-45F1-94E8-DBD915D53905}" type="pres">
      <dgm:prSet presAssocID="{8210223F-817E-43F7-9FB2-F9069B0A79EC}" presName="hierRoot1" presStyleCnt="0">
        <dgm:presLayoutVars>
          <dgm:hierBranch val="init"/>
        </dgm:presLayoutVars>
      </dgm:prSet>
      <dgm:spPr/>
    </dgm:pt>
    <dgm:pt modelId="{5021037F-7778-4967-AFEE-579E1BE789EA}" type="pres">
      <dgm:prSet presAssocID="{8210223F-817E-43F7-9FB2-F9069B0A79EC}" presName="rootComposite1" presStyleCnt="0"/>
      <dgm:spPr/>
    </dgm:pt>
    <dgm:pt modelId="{DC57B17D-55EB-41E8-A6DB-7B8342CADFAA}" type="pres">
      <dgm:prSet presAssocID="{8210223F-817E-43F7-9FB2-F9069B0A79EC}" presName="rootText1" presStyleLbl="node0" presStyleIdx="0" presStyleCnt="1" custScaleX="226406" custScaleY="149453">
        <dgm:presLayoutVars>
          <dgm:chPref val="3"/>
        </dgm:presLayoutVars>
      </dgm:prSet>
      <dgm:spPr/>
      <dgm:t>
        <a:bodyPr/>
        <a:lstStyle/>
        <a:p>
          <a:endParaRPr lang="en-US"/>
        </a:p>
      </dgm:t>
    </dgm:pt>
    <dgm:pt modelId="{F8E2F083-3F99-4157-B054-668749C7C400}" type="pres">
      <dgm:prSet presAssocID="{8210223F-817E-43F7-9FB2-F9069B0A79EC}" presName="rootConnector1" presStyleLbl="node1" presStyleIdx="0" presStyleCnt="0"/>
      <dgm:spPr/>
      <dgm:t>
        <a:bodyPr/>
        <a:lstStyle/>
        <a:p>
          <a:endParaRPr lang="en-US"/>
        </a:p>
      </dgm:t>
    </dgm:pt>
    <dgm:pt modelId="{4875D12F-7E50-42F5-A66D-980296B67529}" type="pres">
      <dgm:prSet presAssocID="{8210223F-817E-43F7-9FB2-F9069B0A79EC}" presName="hierChild2" presStyleCnt="0"/>
      <dgm:spPr/>
    </dgm:pt>
    <dgm:pt modelId="{66C3C1F6-5768-4B54-A501-02FA0CEBD25E}" type="pres">
      <dgm:prSet presAssocID="{6212939A-56A5-4D87-BB26-5BC5A95E149F}" presName="Name37" presStyleLbl="parChTrans1D2" presStyleIdx="0" presStyleCnt="3"/>
      <dgm:spPr/>
      <dgm:t>
        <a:bodyPr/>
        <a:lstStyle/>
        <a:p>
          <a:endParaRPr lang="en-US"/>
        </a:p>
      </dgm:t>
    </dgm:pt>
    <dgm:pt modelId="{6329365C-5895-41CB-B2E3-4AC2B1F6893B}" type="pres">
      <dgm:prSet presAssocID="{B2480C6E-98AF-4026-BF47-C5709A56DCB4}" presName="hierRoot2" presStyleCnt="0">
        <dgm:presLayoutVars>
          <dgm:hierBranch val="init"/>
        </dgm:presLayoutVars>
      </dgm:prSet>
      <dgm:spPr/>
    </dgm:pt>
    <dgm:pt modelId="{AF2D6892-D0FD-4CBD-B53F-E3256C2B7A59}" type="pres">
      <dgm:prSet presAssocID="{B2480C6E-98AF-4026-BF47-C5709A56DCB4}" presName="rootComposite" presStyleCnt="0"/>
      <dgm:spPr/>
    </dgm:pt>
    <dgm:pt modelId="{1C1A8585-98E2-46B5-AE19-68F9B2EEC374}" type="pres">
      <dgm:prSet presAssocID="{B2480C6E-98AF-4026-BF47-C5709A56DCB4}" presName="rootText" presStyleLbl="node2" presStyleIdx="0" presStyleCnt="3">
        <dgm:presLayoutVars>
          <dgm:chPref val="3"/>
        </dgm:presLayoutVars>
      </dgm:prSet>
      <dgm:spPr/>
      <dgm:t>
        <a:bodyPr/>
        <a:lstStyle/>
        <a:p>
          <a:endParaRPr lang="en-US"/>
        </a:p>
      </dgm:t>
    </dgm:pt>
    <dgm:pt modelId="{D83FCC09-BA87-4F8C-A4A4-241028553F28}" type="pres">
      <dgm:prSet presAssocID="{B2480C6E-98AF-4026-BF47-C5709A56DCB4}" presName="rootConnector" presStyleLbl="node2" presStyleIdx="0" presStyleCnt="3"/>
      <dgm:spPr/>
      <dgm:t>
        <a:bodyPr/>
        <a:lstStyle/>
        <a:p>
          <a:endParaRPr lang="en-US"/>
        </a:p>
      </dgm:t>
    </dgm:pt>
    <dgm:pt modelId="{47FDDF55-4325-44CF-88B6-AAA649A4EAE3}" type="pres">
      <dgm:prSet presAssocID="{B2480C6E-98AF-4026-BF47-C5709A56DCB4}" presName="hierChild4" presStyleCnt="0"/>
      <dgm:spPr/>
    </dgm:pt>
    <dgm:pt modelId="{492F9771-4B62-4CF2-AC8E-60BC0E093C33}" type="pres">
      <dgm:prSet presAssocID="{B2480C6E-98AF-4026-BF47-C5709A56DCB4}" presName="hierChild5" presStyleCnt="0"/>
      <dgm:spPr/>
    </dgm:pt>
    <dgm:pt modelId="{27CA65D3-879B-4473-A563-18F1B0BBEB89}" type="pres">
      <dgm:prSet presAssocID="{9984299C-A777-44B8-BAFF-E225E3E0EA10}" presName="Name37" presStyleLbl="parChTrans1D2" presStyleIdx="1" presStyleCnt="3"/>
      <dgm:spPr/>
      <dgm:t>
        <a:bodyPr/>
        <a:lstStyle/>
        <a:p>
          <a:endParaRPr lang="en-US"/>
        </a:p>
      </dgm:t>
    </dgm:pt>
    <dgm:pt modelId="{3D58A9CB-A3E1-40D9-AC9C-F1236E850F4D}" type="pres">
      <dgm:prSet presAssocID="{A03A3B54-D17E-403F-99C2-90E04EC95348}" presName="hierRoot2" presStyleCnt="0">
        <dgm:presLayoutVars>
          <dgm:hierBranch val="init"/>
        </dgm:presLayoutVars>
      </dgm:prSet>
      <dgm:spPr/>
    </dgm:pt>
    <dgm:pt modelId="{9BDC3256-6279-47B5-ADC6-80B41B73757E}" type="pres">
      <dgm:prSet presAssocID="{A03A3B54-D17E-403F-99C2-90E04EC95348}" presName="rootComposite" presStyleCnt="0"/>
      <dgm:spPr/>
    </dgm:pt>
    <dgm:pt modelId="{52AAC048-49BC-400C-BF0B-D8094652FDFC}" type="pres">
      <dgm:prSet presAssocID="{A03A3B54-D17E-403F-99C2-90E04EC95348}" presName="rootText" presStyleLbl="node2" presStyleIdx="1" presStyleCnt="3">
        <dgm:presLayoutVars>
          <dgm:chPref val="3"/>
        </dgm:presLayoutVars>
      </dgm:prSet>
      <dgm:spPr/>
      <dgm:t>
        <a:bodyPr/>
        <a:lstStyle/>
        <a:p>
          <a:endParaRPr lang="en-US"/>
        </a:p>
      </dgm:t>
    </dgm:pt>
    <dgm:pt modelId="{014B50E0-BB0C-40A0-8AAA-C1A6D48DFAD2}" type="pres">
      <dgm:prSet presAssocID="{A03A3B54-D17E-403F-99C2-90E04EC95348}" presName="rootConnector" presStyleLbl="node2" presStyleIdx="1" presStyleCnt="3"/>
      <dgm:spPr/>
      <dgm:t>
        <a:bodyPr/>
        <a:lstStyle/>
        <a:p>
          <a:endParaRPr lang="en-US"/>
        </a:p>
      </dgm:t>
    </dgm:pt>
    <dgm:pt modelId="{A4A547E8-8EE8-42B9-A612-AA2DA7B499E9}" type="pres">
      <dgm:prSet presAssocID="{A03A3B54-D17E-403F-99C2-90E04EC95348}" presName="hierChild4" presStyleCnt="0"/>
      <dgm:spPr/>
    </dgm:pt>
    <dgm:pt modelId="{6AF4704F-E76B-48B3-8659-D99093480580}" type="pres">
      <dgm:prSet presAssocID="{A03A3B54-D17E-403F-99C2-90E04EC95348}" presName="hierChild5" presStyleCnt="0"/>
      <dgm:spPr/>
    </dgm:pt>
    <dgm:pt modelId="{D2E2682B-5F55-4C4A-AD2B-6FFB64076299}" type="pres">
      <dgm:prSet presAssocID="{82DA56DA-2754-4E0E-81FB-6085D89FF2E0}" presName="Name37" presStyleLbl="parChTrans1D2" presStyleIdx="2" presStyleCnt="3"/>
      <dgm:spPr/>
      <dgm:t>
        <a:bodyPr/>
        <a:lstStyle/>
        <a:p>
          <a:endParaRPr lang="en-US"/>
        </a:p>
      </dgm:t>
    </dgm:pt>
    <dgm:pt modelId="{63D24B71-3242-49AA-826E-472584BDE881}" type="pres">
      <dgm:prSet presAssocID="{31633FB5-2A34-4DF8-B794-525066E2271C}" presName="hierRoot2" presStyleCnt="0">
        <dgm:presLayoutVars>
          <dgm:hierBranch val="init"/>
        </dgm:presLayoutVars>
      </dgm:prSet>
      <dgm:spPr/>
    </dgm:pt>
    <dgm:pt modelId="{E3E6096F-3127-4081-94E5-0D2A1131A49B}" type="pres">
      <dgm:prSet presAssocID="{31633FB5-2A34-4DF8-B794-525066E2271C}" presName="rootComposite" presStyleCnt="0"/>
      <dgm:spPr/>
    </dgm:pt>
    <dgm:pt modelId="{05576E5C-46BA-40D4-87EF-66A68160E7A1}" type="pres">
      <dgm:prSet presAssocID="{31633FB5-2A34-4DF8-B794-525066E2271C}" presName="rootText" presStyleLbl="node2" presStyleIdx="2" presStyleCnt="3">
        <dgm:presLayoutVars>
          <dgm:chPref val="3"/>
        </dgm:presLayoutVars>
      </dgm:prSet>
      <dgm:spPr/>
      <dgm:t>
        <a:bodyPr/>
        <a:lstStyle/>
        <a:p>
          <a:endParaRPr lang="en-US"/>
        </a:p>
      </dgm:t>
    </dgm:pt>
    <dgm:pt modelId="{F66E6189-BF84-43B9-BE66-77F3FBE9D59C}" type="pres">
      <dgm:prSet presAssocID="{31633FB5-2A34-4DF8-B794-525066E2271C}" presName="rootConnector" presStyleLbl="node2" presStyleIdx="2" presStyleCnt="3"/>
      <dgm:spPr/>
      <dgm:t>
        <a:bodyPr/>
        <a:lstStyle/>
        <a:p>
          <a:endParaRPr lang="en-US"/>
        </a:p>
      </dgm:t>
    </dgm:pt>
    <dgm:pt modelId="{97DF1D5A-AB94-44A7-B4DA-2E90B20EDB36}" type="pres">
      <dgm:prSet presAssocID="{31633FB5-2A34-4DF8-B794-525066E2271C}" presName="hierChild4" presStyleCnt="0"/>
      <dgm:spPr/>
    </dgm:pt>
    <dgm:pt modelId="{B6B99816-15F8-4116-857B-7629121CCA81}" type="pres">
      <dgm:prSet presAssocID="{31633FB5-2A34-4DF8-B794-525066E2271C}" presName="hierChild5" presStyleCnt="0"/>
      <dgm:spPr/>
    </dgm:pt>
    <dgm:pt modelId="{C30C5037-FEB2-49BD-9729-0826863D7075}" type="pres">
      <dgm:prSet presAssocID="{8210223F-817E-43F7-9FB2-F9069B0A79EC}" presName="hierChild3" presStyleCnt="0"/>
      <dgm:spPr/>
    </dgm:pt>
  </dgm:ptLst>
  <dgm:cxnLst>
    <dgm:cxn modelId="{8300413C-8E14-4B5F-9A1C-B14D621C53D9}" srcId="{7FA582FB-34CF-44C0-BAAC-6C0E89A46720}" destId="{8210223F-817E-43F7-9FB2-F9069B0A79EC}" srcOrd="0" destOrd="0" parTransId="{5B5C03CA-2A6F-445D-A9F4-4B92995F3631}" sibTransId="{5CA702B7-879C-40EB-9A6F-28DF46D75D15}"/>
    <dgm:cxn modelId="{AC0F11E8-197B-417F-97E6-E780DA00132A}" type="presOf" srcId="{7FA582FB-34CF-44C0-BAAC-6C0E89A46720}" destId="{8AE6CBDB-5F21-4F9A-A5B2-7FDD198EED54}" srcOrd="0" destOrd="0" presId="urn:microsoft.com/office/officeart/2005/8/layout/orgChart1"/>
    <dgm:cxn modelId="{0B8B8A18-442D-4670-8011-BEBA7B942EDC}" type="presOf" srcId="{8210223F-817E-43F7-9FB2-F9069B0A79EC}" destId="{DC57B17D-55EB-41E8-A6DB-7B8342CADFAA}" srcOrd="0" destOrd="0" presId="urn:microsoft.com/office/officeart/2005/8/layout/orgChart1"/>
    <dgm:cxn modelId="{9A6BDAFC-0AD9-4884-A3EB-A338FD0DCC09}" type="presOf" srcId="{9984299C-A777-44B8-BAFF-E225E3E0EA10}" destId="{27CA65D3-879B-4473-A563-18F1B0BBEB89}" srcOrd="0" destOrd="0" presId="urn:microsoft.com/office/officeart/2005/8/layout/orgChart1"/>
    <dgm:cxn modelId="{C51CF10F-1859-4E66-B16B-DA77FAC339B3}" type="presOf" srcId="{A03A3B54-D17E-403F-99C2-90E04EC95348}" destId="{014B50E0-BB0C-40A0-8AAA-C1A6D48DFAD2}" srcOrd="1" destOrd="0" presId="urn:microsoft.com/office/officeart/2005/8/layout/orgChart1"/>
    <dgm:cxn modelId="{C36F4590-B1ED-41EC-A4FA-8E7E5C5E8306}" type="presOf" srcId="{82DA56DA-2754-4E0E-81FB-6085D89FF2E0}" destId="{D2E2682B-5F55-4C4A-AD2B-6FFB64076299}" srcOrd="0" destOrd="0" presId="urn:microsoft.com/office/officeart/2005/8/layout/orgChart1"/>
    <dgm:cxn modelId="{B95179CA-A05F-4822-A36A-C4B6DA95F603}" type="presOf" srcId="{6212939A-56A5-4D87-BB26-5BC5A95E149F}" destId="{66C3C1F6-5768-4B54-A501-02FA0CEBD25E}" srcOrd="0" destOrd="0" presId="urn:microsoft.com/office/officeart/2005/8/layout/orgChart1"/>
    <dgm:cxn modelId="{C6D0BC18-2296-43E4-B3AA-323638FAEEB0}" type="presOf" srcId="{B2480C6E-98AF-4026-BF47-C5709A56DCB4}" destId="{1C1A8585-98E2-46B5-AE19-68F9B2EEC374}" srcOrd="0" destOrd="0" presId="urn:microsoft.com/office/officeart/2005/8/layout/orgChart1"/>
    <dgm:cxn modelId="{7A896608-6332-429B-9C4C-086319C6D64D}" type="presOf" srcId="{8210223F-817E-43F7-9FB2-F9069B0A79EC}" destId="{F8E2F083-3F99-4157-B054-668749C7C400}" srcOrd="1" destOrd="0" presId="urn:microsoft.com/office/officeart/2005/8/layout/orgChart1"/>
    <dgm:cxn modelId="{1F31E08F-9F5B-42A4-BBA5-91CA2B775DBB}" srcId="{8210223F-817E-43F7-9FB2-F9069B0A79EC}" destId="{B2480C6E-98AF-4026-BF47-C5709A56DCB4}" srcOrd="0" destOrd="0" parTransId="{6212939A-56A5-4D87-BB26-5BC5A95E149F}" sibTransId="{765F6277-7C35-424B-99EF-53CD8700FF22}"/>
    <dgm:cxn modelId="{7551EA25-1095-4D81-B975-54260D05FD73}" srcId="{8210223F-817E-43F7-9FB2-F9069B0A79EC}" destId="{A03A3B54-D17E-403F-99C2-90E04EC95348}" srcOrd="1" destOrd="0" parTransId="{9984299C-A777-44B8-BAFF-E225E3E0EA10}" sibTransId="{500B62A7-0105-4880-A0D4-7DE8FB7E040A}"/>
    <dgm:cxn modelId="{9A66B6E7-BBA4-4724-8155-1BC044C1A7F2}" type="presOf" srcId="{A03A3B54-D17E-403F-99C2-90E04EC95348}" destId="{52AAC048-49BC-400C-BF0B-D8094652FDFC}" srcOrd="0" destOrd="0" presId="urn:microsoft.com/office/officeart/2005/8/layout/orgChart1"/>
    <dgm:cxn modelId="{DD8DF9BE-264D-4F53-945D-E129A6A36A7C}" type="presOf" srcId="{31633FB5-2A34-4DF8-B794-525066E2271C}" destId="{05576E5C-46BA-40D4-87EF-66A68160E7A1}" srcOrd="0" destOrd="0" presId="urn:microsoft.com/office/officeart/2005/8/layout/orgChart1"/>
    <dgm:cxn modelId="{F0AEC43E-E372-4812-83C6-9802D56BADB2}" type="presOf" srcId="{31633FB5-2A34-4DF8-B794-525066E2271C}" destId="{F66E6189-BF84-43B9-BE66-77F3FBE9D59C}" srcOrd="1" destOrd="0" presId="urn:microsoft.com/office/officeart/2005/8/layout/orgChart1"/>
    <dgm:cxn modelId="{CE59BA6F-2B85-40BF-B399-66205FDF4303}" srcId="{8210223F-817E-43F7-9FB2-F9069B0A79EC}" destId="{31633FB5-2A34-4DF8-B794-525066E2271C}" srcOrd="2" destOrd="0" parTransId="{82DA56DA-2754-4E0E-81FB-6085D89FF2E0}" sibTransId="{9295FFCD-6377-4877-85DD-092B8A1E22D6}"/>
    <dgm:cxn modelId="{1AF5BFA8-83EB-4205-B56C-E8D04C2A51BB}" type="presOf" srcId="{B2480C6E-98AF-4026-BF47-C5709A56DCB4}" destId="{D83FCC09-BA87-4F8C-A4A4-241028553F28}" srcOrd="1" destOrd="0" presId="urn:microsoft.com/office/officeart/2005/8/layout/orgChart1"/>
    <dgm:cxn modelId="{FCF68E24-11B9-404C-9D71-3D4E5ABD0BBA}" type="presParOf" srcId="{8AE6CBDB-5F21-4F9A-A5B2-7FDD198EED54}" destId="{9044F93D-A898-45F1-94E8-DBD915D53905}" srcOrd="0" destOrd="0" presId="urn:microsoft.com/office/officeart/2005/8/layout/orgChart1"/>
    <dgm:cxn modelId="{D0845FE2-9925-47F8-A79A-D3B1BE9F27A6}" type="presParOf" srcId="{9044F93D-A898-45F1-94E8-DBD915D53905}" destId="{5021037F-7778-4967-AFEE-579E1BE789EA}" srcOrd="0" destOrd="0" presId="urn:microsoft.com/office/officeart/2005/8/layout/orgChart1"/>
    <dgm:cxn modelId="{8762494F-9D1E-44C4-A8BE-BBD9F212F872}" type="presParOf" srcId="{5021037F-7778-4967-AFEE-579E1BE789EA}" destId="{DC57B17D-55EB-41E8-A6DB-7B8342CADFAA}" srcOrd="0" destOrd="0" presId="urn:microsoft.com/office/officeart/2005/8/layout/orgChart1"/>
    <dgm:cxn modelId="{0647FFD1-44F8-4B10-BE22-0AF8DA58D431}" type="presParOf" srcId="{5021037F-7778-4967-AFEE-579E1BE789EA}" destId="{F8E2F083-3F99-4157-B054-668749C7C400}" srcOrd="1" destOrd="0" presId="urn:microsoft.com/office/officeart/2005/8/layout/orgChart1"/>
    <dgm:cxn modelId="{E5287204-623F-47BA-94B4-2EC887082BA7}" type="presParOf" srcId="{9044F93D-A898-45F1-94E8-DBD915D53905}" destId="{4875D12F-7E50-42F5-A66D-980296B67529}" srcOrd="1" destOrd="0" presId="urn:microsoft.com/office/officeart/2005/8/layout/orgChart1"/>
    <dgm:cxn modelId="{5867FBC1-1BD0-469F-A60C-64DE48FDD673}" type="presParOf" srcId="{4875D12F-7E50-42F5-A66D-980296B67529}" destId="{66C3C1F6-5768-4B54-A501-02FA0CEBD25E}" srcOrd="0" destOrd="0" presId="urn:microsoft.com/office/officeart/2005/8/layout/orgChart1"/>
    <dgm:cxn modelId="{E541AE18-942D-4145-B249-617D33480A97}" type="presParOf" srcId="{4875D12F-7E50-42F5-A66D-980296B67529}" destId="{6329365C-5895-41CB-B2E3-4AC2B1F6893B}" srcOrd="1" destOrd="0" presId="urn:microsoft.com/office/officeart/2005/8/layout/orgChart1"/>
    <dgm:cxn modelId="{601E7CB4-5C55-49BC-B64D-2A8E69AC5901}" type="presParOf" srcId="{6329365C-5895-41CB-B2E3-4AC2B1F6893B}" destId="{AF2D6892-D0FD-4CBD-B53F-E3256C2B7A59}" srcOrd="0" destOrd="0" presId="urn:microsoft.com/office/officeart/2005/8/layout/orgChart1"/>
    <dgm:cxn modelId="{6641F0CA-CC20-4688-9F37-573A58765778}" type="presParOf" srcId="{AF2D6892-D0FD-4CBD-B53F-E3256C2B7A59}" destId="{1C1A8585-98E2-46B5-AE19-68F9B2EEC374}" srcOrd="0" destOrd="0" presId="urn:microsoft.com/office/officeart/2005/8/layout/orgChart1"/>
    <dgm:cxn modelId="{B0D2C309-C5BD-43B5-B7EE-A4BC309C1658}" type="presParOf" srcId="{AF2D6892-D0FD-4CBD-B53F-E3256C2B7A59}" destId="{D83FCC09-BA87-4F8C-A4A4-241028553F28}" srcOrd="1" destOrd="0" presId="urn:microsoft.com/office/officeart/2005/8/layout/orgChart1"/>
    <dgm:cxn modelId="{394C9ADB-7362-4EA9-8E8A-ECECFA53B1D9}" type="presParOf" srcId="{6329365C-5895-41CB-B2E3-4AC2B1F6893B}" destId="{47FDDF55-4325-44CF-88B6-AAA649A4EAE3}" srcOrd="1" destOrd="0" presId="urn:microsoft.com/office/officeart/2005/8/layout/orgChart1"/>
    <dgm:cxn modelId="{3B5C7DBB-B2E2-4DCE-A17B-113D8D6F4C9B}" type="presParOf" srcId="{6329365C-5895-41CB-B2E3-4AC2B1F6893B}" destId="{492F9771-4B62-4CF2-AC8E-60BC0E093C33}" srcOrd="2" destOrd="0" presId="urn:microsoft.com/office/officeart/2005/8/layout/orgChart1"/>
    <dgm:cxn modelId="{9E46B39C-B2B5-4A65-AF40-66CC87D4A537}" type="presParOf" srcId="{4875D12F-7E50-42F5-A66D-980296B67529}" destId="{27CA65D3-879B-4473-A563-18F1B0BBEB89}" srcOrd="2" destOrd="0" presId="urn:microsoft.com/office/officeart/2005/8/layout/orgChart1"/>
    <dgm:cxn modelId="{18E76040-6AC5-4F87-8B16-A9320CEB3D92}" type="presParOf" srcId="{4875D12F-7E50-42F5-A66D-980296B67529}" destId="{3D58A9CB-A3E1-40D9-AC9C-F1236E850F4D}" srcOrd="3" destOrd="0" presId="urn:microsoft.com/office/officeart/2005/8/layout/orgChart1"/>
    <dgm:cxn modelId="{35CE653F-9233-4B61-87F0-F33CDA76E3BB}" type="presParOf" srcId="{3D58A9CB-A3E1-40D9-AC9C-F1236E850F4D}" destId="{9BDC3256-6279-47B5-ADC6-80B41B73757E}" srcOrd="0" destOrd="0" presId="urn:microsoft.com/office/officeart/2005/8/layout/orgChart1"/>
    <dgm:cxn modelId="{356F4F12-7012-4DF6-89E7-CF6C640CCD63}" type="presParOf" srcId="{9BDC3256-6279-47B5-ADC6-80B41B73757E}" destId="{52AAC048-49BC-400C-BF0B-D8094652FDFC}" srcOrd="0" destOrd="0" presId="urn:microsoft.com/office/officeart/2005/8/layout/orgChart1"/>
    <dgm:cxn modelId="{6F5A0F40-D403-4838-B5F9-A2CBAF29F3F9}" type="presParOf" srcId="{9BDC3256-6279-47B5-ADC6-80B41B73757E}" destId="{014B50E0-BB0C-40A0-8AAA-C1A6D48DFAD2}" srcOrd="1" destOrd="0" presId="urn:microsoft.com/office/officeart/2005/8/layout/orgChart1"/>
    <dgm:cxn modelId="{D91BA0BA-2325-417D-9181-1960F68EC6CA}" type="presParOf" srcId="{3D58A9CB-A3E1-40D9-AC9C-F1236E850F4D}" destId="{A4A547E8-8EE8-42B9-A612-AA2DA7B499E9}" srcOrd="1" destOrd="0" presId="urn:microsoft.com/office/officeart/2005/8/layout/orgChart1"/>
    <dgm:cxn modelId="{D7FA2834-6D2A-4DD4-8550-53E478C0713F}" type="presParOf" srcId="{3D58A9CB-A3E1-40D9-AC9C-F1236E850F4D}" destId="{6AF4704F-E76B-48B3-8659-D99093480580}" srcOrd="2" destOrd="0" presId="urn:microsoft.com/office/officeart/2005/8/layout/orgChart1"/>
    <dgm:cxn modelId="{F5E81ED5-8F6E-4234-88BF-92CEE0BA1B2B}" type="presParOf" srcId="{4875D12F-7E50-42F5-A66D-980296B67529}" destId="{D2E2682B-5F55-4C4A-AD2B-6FFB64076299}" srcOrd="4" destOrd="0" presId="urn:microsoft.com/office/officeart/2005/8/layout/orgChart1"/>
    <dgm:cxn modelId="{BC86F075-E3F9-40C3-9F1A-33024F0E81CE}" type="presParOf" srcId="{4875D12F-7E50-42F5-A66D-980296B67529}" destId="{63D24B71-3242-49AA-826E-472584BDE881}" srcOrd="5" destOrd="0" presId="urn:microsoft.com/office/officeart/2005/8/layout/orgChart1"/>
    <dgm:cxn modelId="{143354BB-5AE3-4D50-A5E8-E4DA25D94E0A}" type="presParOf" srcId="{63D24B71-3242-49AA-826E-472584BDE881}" destId="{E3E6096F-3127-4081-94E5-0D2A1131A49B}" srcOrd="0" destOrd="0" presId="urn:microsoft.com/office/officeart/2005/8/layout/orgChart1"/>
    <dgm:cxn modelId="{10D3D714-69AB-4EA9-B3EB-62D35932D4DD}" type="presParOf" srcId="{E3E6096F-3127-4081-94E5-0D2A1131A49B}" destId="{05576E5C-46BA-40D4-87EF-66A68160E7A1}" srcOrd="0" destOrd="0" presId="urn:microsoft.com/office/officeart/2005/8/layout/orgChart1"/>
    <dgm:cxn modelId="{6C8C241E-CFD8-4843-AF7A-1A4A9EA9EE5E}" type="presParOf" srcId="{E3E6096F-3127-4081-94E5-0D2A1131A49B}" destId="{F66E6189-BF84-43B9-BE66-77F3FBE9D59C}" srcOrd="1" destOrd="0" presId="urn:microsoft.com/office/officeart/2005/8/layout/orgChart1"/>
    <dgm:cxn modelId="{89937BE0-DF7B-49BD-9755-751BCF31CA95}" type="presParOf" srcId="{63D24B71-3242-49AA-826E-472584BDE881}" destId="{97DF1D5A-AB94-44A7-B4DA-2E90B20EDB36}" srcOrd="1" destOrd="0" presId="urn:microsoft.com/office/officeart/2005/8/layout/orgChart1"/>
    <dgm:cxn modelId="{E218B365-A7C7-42A4-ACD2-FAE0BE340B87}" type="presParOf" srcId="{63D24B71-3242-49AA-826E-472584BDE881}" destId="{B6B99816-15F8-4116-857B-7629121CCA81}" srcOrd="2" destOrd="0" presId="urn:microsoft.com/office/officeart/2005/8/layout/orgChart1"/>
    <dgm:cxn modelId="{30C7D6CC-12A1-4772-ACAD-E72766702657}" type="presParOf" srcId="{9044F93D-A898-45F1-94E8-DBD915D53905}" destId="{C30C5037-FEB2-49BD-9729-0826863D7075}"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xmlns="" id="{6C61FEF4-B0A9-4297-B6AC-5F91230167ED}"/>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sp>
      <p:sp>
        <p:nvSpPr>
          <p:cNvPr id="4098" name="Rectangle 2">
            <a:extLst>
              <a:ext uri="{FF2B5EF4-FFF2-40B4-BE49-F238E27FC236}">
                <a16:creationId xmlns:a16="http://schemas.microsoft.com/office/drawing/2014/main" xmlns="" id="{C3EB7651-C8EB-4B41-9ACF-7AF271463FEA}"/>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endParaRPr lang="en-US" altLang="en-US" noProof="0"/>
          </a:p>
        </p:txBody>
      </p:sp>
      <p:sp>
        <p:nvSpPr>
          <p:cNvPr id="4099" name="Rectangle 3">
            <a:extLst>
              <a:ext uri="{FF2B5EF4-FFF2-40B4-BE49-F238E27FC236}">
                <a16:creationId xmlns:a16="http://schemas.microsoft.com/office/drawing/2014/main" xmlns="" id="{AEF77203-A575-45F7-90BF-FA6AAA95ED45}"/>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Arial Unicode MS" panose="020B0604020202020204" pitchFamily="34" charset="-128"/>
              </a:defRPr>
            </a:lvl1pPr>
          </a:lstStyle>
          <a:p>
            <a:pPr>
              <a:defRPr/>
            </a:pPr>
            <a:endParaRPr lang="en-GB" altLang="en-US"/>
          </a:p>
        </p:txBody>
      </p:sp>
      <p:sp>
        <p:nvSpPr>
          <p:cNvPr id="4100" name="Rectangle 4">
            <a:extLst>
              <a:ext uri="{FF2B5EF4-FFF2-40B4-BE49-F238E27FC236}">
                <a16:creationId xmlns:a16="http://schemas.microsoft.com/office/drawing/2014/main" xmlns="" id="{07F67DAA-2281-4BB1-8B58-353E799EBCC9}"/>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Arial Unicode MS" panose="020B0604020202020204" pitchFamily="34" charset="-128"/>
              </a:defRPr>
            </a:lvl1pPr>
          </a:lstStyle>
          <a:p>
            <a:pPr>
              <a:defRPr/>
            </a:pPr>
            <a:endParaRPr lang="en-GB" altLang="en-US"/>
          </a:p>
        </p:txBody>
      </p:sp>
      <p:sp>
        <p:nvSpPr>
          <p:cNvPr id="4101" name="Rectangle 5">
            <a:extLst>
              <a:ext uri="{FF2B5EF4-FFF2-40B4-BE49-F238E27FC236}">
                <a16:creationId xmlns:a16="http://schemas.microsoft.com/office/drawing/2014/main" xmlns="" id="{A007DBD8-DC5C-49CF-B9EE-271934CD2109}"/>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Arial Unicode MS" panose="020B0604020202020204" pitchFamily="34" charset="-128"/>
              </a:defRPr>
            </a:lvl1pPr>
          </a:lstStyle>
          <a:p>
            <a:pPr>
              <a:defRPr/>
            </a:pPr>
            <a:endParaRPr lang="en-GB" altLang="en-US"/>
          </a:p>
        </p:txBody>
      </p:sp>
      <p:sp>
        <p:nvSpPr>
          <p:cNvPr id="4102" name="Rectangle 6">
            <a:extLst>
              <a:ext uri="{FF2B5EF4-FFF2-40B4-BE49-F238E27FC236}">
                <a16:creationId xmlns:a16="http://schemas.microsoft.com/office/drawing/2014/main" xmlns="" id="{7F60425D-9434-444D-9180-C097733B583F}"/>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Arial Unicode MS" panose="020B0604020202020204" pitchFamily="34" charset="-128"/>
              </a:defRPr>
            </a:lvl1pPr>
          </a:lstStyle>
          <a:p>
            <a:pPr>
              <a:defRPr/>
            </a:pPr>
            <a:fld id="{CB261B8C-96EB-4ADE-8B5D-EB108CC5C3B5}" type="slidenum">
              <a:rPr lang="en-GB" altLang="en-US"/>
              <a:pPr>
                <a:defRPr/>
              </a:pPr>
              <a:t>‹#›</a:t>
            </a:fld>
            <a:endParaRPr lang="en-GB" altLang="en-US"/>
          </a:p>
        </p:txBody>
      </p:sp>
    </p:spTree>
    <p:extLst>
      <p:ext uri="{BB962C8B-B14F-4D97-AF65-F5344CB8AC3E}">
        <p14:creationId xmlns:p14="http://schemas.microsoft.com/office/powerpoint/2010/main" val="7339204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286B669-9F12-437B-BBCC-C35668E05998}"/>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a:defRPr/>
            </a:pPr>
            <a:fld id="{E99E58C1-9CD0-435E-90EB-4F8347095D45}" type="slidenum">
              <a:rPr lang="en-GB" altLang="en-US" smtClean="0">
                <a:solidFill>
                  <a:srgbClr val="000000"/>
                </a:solidFill>
                <a:latin typeface="Times New Roman" panose="02020603050405020304" pitchFamily="18" charset="0"/>
              </a:rPr>
              <a:pPr>
                <a:defRPr/>
              </a:pPr>
              <a:t>1</a:t>
            </a:fld>
            <a:endParaRPr lang="en-GB" altLang="en-US">
              <a:solidFill>
                <a:srgbClr val="000000"/>
              </a:solidFill>
              <a:latin typeface="Times New Roman" panose="02020603050405020304" pitchFamily="18" charset="0"/>
            </a:endParaRPr>
          </a:p>
        </p:txBody>
      </p:sp>
      <p:sp>
        <p:nvSpPr>
          <p:cNvPr id="25601" name="Text Box 1">
            <a:extLst>
              <a:ext uri="{FF2B5EF4-FFF2-40B4-BE49-F238E27FC236}">
                <a16:creationId xmlns:a16="http://schemas.microsoft.com/office/drawing/2014/main" xmlns="" id="{D5A683EF-57DD-4780-A74A-402A3F57940E}"/>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2" name="Text Box 2">
            <a:extLst>
              <a:ext uri="{FF2B5EF4-FFF2-40B4-BE49-F238E27FC236}">
                <a16:creationId xmlns:a16="http://schemas.microsoft.com/office/drawing/2014/main" xmlns="" id="{52C8F4AE-836F-4853-B712-07F49259FAB0}"/>
              </a:ext>
            </a:extLst>
          </p:cNvPr>
          <p:cNvSpPr txBox="1">
            <a:spLocks noGrp="1" noChangeArrowheads="1"/>
          </p:cNvSpPr>
          <p:nvPr>
            <p:ph type="body" idx="1"/>
          </p:nvPr>
        </p:nvSpPr>
        <p:spPr>
          <a:xfrm>
            <a:off x="755650" y="5078413"/>
            <a:ext cx="6048375" cy="4811712"/>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112574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588E7631-D1C4-4F0F-A573-A1672506577F}"/>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a:defRPr/>
            </a:pPr>
            <a:fld id="{1F3A6160-83C4-4996-B00F-E59F64A30784}" type="slidenum">
              <a:rPr lang="en-GB" altLang="en-US" smtClean="0">
                <a:solidFill>
                  <a:srgbClr val="000000"/>
                </a:solidFill>
                <a:latin typeface="Times New Roman" panose="02020603050405020304" pitchFamily="18" charset="0"/>
              </a:rPr>
              <a:pPr>
                <a:defRPr/>
              </a:pPr>
              <a:t>43</a:t>
            </a:fld>
            <a:endParaRPr lang="en-GB" altLang="en-US">
              <a:solidFill>
                <a:srgbClr val="000000"/>
              </a:solidFill>
              <a:latin typeface="Times New Roman" panose="02020603050405020304" pitchFamily="18" charset="0"/>
            </a:endParaRPr>
          </a:p>
        </p:txBody>
      </p:sp>
      <p:sp>
        <p:nvSpPr>
          <p:cNvPr id="45057" name="Text Box 1">
            <a:extLst>
              <a:ext uri="{FF2B5EF4-FFF2-40B4-BE49-F238E27FC236}">
                <a16:creationId xmlns:a16="http://schemas.microsoft.com/office/drawing/2014/main" xmlns="" id="{54C52562-63F4-4152-9E2A-A6495CC3F623}"/>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8" name="Text Box 2">
            <a:extLst>
              <a:ext uri="{FF2B5EF4-FFF2-40B4-BE49-F238E27FC236}">
                <a16:creationId xmlns:a16="http://schemas.microsoft.com/office/drawing/2014/main" xmlns="" id="{F97E7A04-3FDF-4B7A-BB5A-06D0DF580B9F}"/>
              </a:ext>
            </a:extLst>
          </p:cNvPr>
          <p:cNvSpPr txBox="1">
            <a:spLocks noGrp="1" noChangeArrowheads="1"/>
          </p:cNvSpPr>
          <p:nvPr>
            <p:ph type="body" idx="1"/>
          </p:nvPr>
        </p:nvSpPr>
        <p:spPr>
          <a:xfrm>
            <a:off x="755650" y="5078413"/>
            <a:ext cx="6048375" cy="4811712"/>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227623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28DA7781-F8F8-47AA-BC63-B407F1B77FDB}"/>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a:defRPr/>
            </a:pPr>
            <a:fld id="{707BEB1D-8E86-401A-B2CC-41D3A30925BD}" type="slidenum">
              <a:rPr lang="en-GB" altLang="en-US" smtClean="0">
                <a:solidFill>
                  <a:srgbClr val="000000"/>
                </a:solidFill>
                <a:latin typeface="Times New Roman" panose="02020603050405020304" pitchFamily="18" charset="0"/>
              </a:rPr>
              <a:pPr>
                <a:defRPr/>
              </a:pPr>
              <a:t>2</a:t>
            </a:fld>
            <a:endParaRPr lang="en-GB" altLang="en-US">
              <a:solidFill>
                <a:srgbClr val="000000"/>
              </a:solidFill>
              <a:latin typeface="Times New Roman" panose="02020603050405020304" pitchFamily="18" charset="0"/>
            </a:endParaRPr>
          </a:p>
        </p:txBody>
      </p:sp>
      <p:sp>
        <p:nvSpPr>
          <p:cNvPr id="26625" name="Text Box 1">
            <a:extLst>
              <a:ext uri="{FF2B5EF4-FFF2-40B4-BE49-F238E27FC236}">
                <a16:creationId xmlns:a16="http://schemas.microsoft.com/office/drawing/2014/main" xmlns="" id="{24411DD0-4174-404B-B85A-E8F035A5B40C}"/>
              </a:ext>
            </a:extLst>
          </p:cNvPr>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a:extLst>
              <a:ext uri="{FF2B5EF4-FFF2-40B4-BE49-F238E27FC236}">
                <a16:creationId xmlns:a16="http://schemas.microsoft.com/office/drawing/2014/main" xmlns="" id="{2D8BA530-87DB-438F-9896-80414AE04EFC}"/>
              </a:ext>
            </a:extLst>
          </p:cNvPr>
          <p:cNvSpPr txBox="1">
            <a:spLocks noGrp="1" noChangeArrowheads="1"/>
          </p:cNvSpPr>
          <p:nvPr>
            <p:ph type="body" idx="1"/>
          </p:nvPr>
        </p:nvSpPr>
        <p:spPr>
          <a:xfrm>
            <a:off x="755650" y="5078413"/>
            <a:ext cx="6048375" cy="4811712"/>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ltLang="en-US">
              <a:latin typeface="Times New Roman" panose="02020603050405020304" pitchFamily="18" charset="0"/>
            </a:endParaRPr>
          </a:p>
        </p:txBody>
      </p:sp>
    </p:spTree>
    <p:extLst>
      <p:ext uri="{BB962C8B-B14F-4D97-AF65-F5344CB8AC3E}">
        <p14:creationId xmlns:p14="http://schemas.microsoft.com/office/powerpoint/2010/main" val="367329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 id="{71F36E31-EA3C-4992-877F-E8BFFE3EC6D1}"/>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a:defRPr/>
            </a:pPr>
            <a:fld id="{6844B108-C51A-4BE6-99B3-6A056EE0D613}" type="slidenum">
              <a:rPr lang="en-GB" altLang="en-US" smtClean="0">
                <a:solidFill>
                  <a:srgbClr val="000000"/>
                </a:solidFill>
                <a:latin typeface="Times New Roman" panose="02020603050405020304" pitchFamily="18" charset="0"/>
              </a:rPr>
              <a:pPr>
                <a:defRPr/>
              </a:pPr>
              <a:t>3</a:t>
            </a:fld>
            <a:endParaRPr lang="en-GB" altLang="en-US">
              <a:solidFill>
                <a:srgbClr val="000000"/>
              </a:solidFill>
              <a:latin typeface="Times New Roman" panose="02020603050405020304" pitchFamily="18" charset="0"/>
            </a:endParaRPr>
          </a:p>
        </p:txBody>
      </p:sp>
      <p:sp>
        <p:nvSpPr>
          <p:cNvPr id="27649" name="Text Box 1">
            <a:extLst>
              <a:ext uri="{FF2B5EF4-FFF2-40B4-BE49-F238E27FC236}">
                <a16:creationId xmlns:a16="http://schemas.microsoft.com/office/drawing/2014/main" xmlns="" id="{3650727F-D9F3-4F87-B6F1-B70CB054E328}"/>
              </a:ext>
            </a:extLst>
          </p:cNvPr>
          <p:cNvSpPr txBox="1">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0" name="Text Box 2">
            <a:extLst>
              <a:ext uri="{FF2B5EF4-FFF2-40B4-BE49-F238E27FC236}">
                <a16:creationId xmlns:a16="http://schemas.microsoft.com/office/drawing/2014/main" xmlns="" id="{60916050-1224-4A21-A9C9-06A1E3E613A4}"/>
              </a:ext>
            </a:extLst>
          </p:cNvPr>
          <p:cNvSpPr txBox="1">
            <a:spLocks noGrp="1" noChangeArrowheads="1"/>
          </p:cNvSpPr>
          <p:nvPr>
            <p:ph type="body" idx="1"/>
          </p:nvPr>
        </p:nvSpPr>
        <p:spPr>
          <a:xfrm>
            <a:off x="701675" y="4416425"/>
            <a:ext cx="5608638" cy="418306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defRPr/>
            </a:pPr>
            <a:endParaRPr lang="en-GB" altLang="en-US" sz="2000">
              <a:latin typeface="Arial" panose="020B0604020202020204" pitchFamily="34" charset="0"/>
              <a:cs typeface="Arial Unicode MS" panose="020B0604020202020204" pitchFamily="34" charset="-128"/>
            </a:endParaRPr>
          </a:p>
        </p:txBody>
      </p:sp>
      <p:sp>
        <p:nvSpPr>
          <p:cNvPr id="27651" name="Text Box 3">
            <a:extLst>
              <a:ext uri="{FF2B5EF4-FFF2-40B4-BE49-F238E27FC236}">
                <a16:creationId xmlns:a16="http://schemas.microsoft.com/office/drawing/2014/main" xmlns="" id="{73134996-EE56-48B6-8C2D-803D97CC5EA7}"/>
              </a:ext>
            </a:extLst>
          </p:cNvPr>
          <p:cNvSpPr txBox="1">
            <a:spLocks noChangeArrowheads="1"/>
          </p:cNvSpPr>
          <p:nvPr/>
        </p:nvSpPr>
        <p:spPr bwMode="auto">
          <a:xfrm>
            <a:off x="3970338" y="8829675"/>
            <a:ext cx="30368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eaLnBrk="1" hangingPunct="1">
              <a:lnSpc>
                <a:spcPct val="100000"/>
              </a:lnSpc>
              <a:defRPr/>
            </a:pPr>
            <a:fld id="{A6412DE4-4E28-4B21-B385-5CAF2CF3AD81}" type="slidenum">
              <a:rPr lang="en-GB" altLang="en-US" smtClean="0">
                <a:solidFill>
                  <a:srgbClr val="000000"/>
                </a:solidFill>
                <a:latin typeface="Calibri" panose="020F0502020204030204" pitchFamily="34" charset="0"/>
              </a:rPr>
              <a:pPr eaLnBrk="1" hangingPunct="1">
                <a:lnSpc>
                  <a:spcPct val="100000"/>
                </a:lnSpc>
                <a:defRPr/>
              </a:pPr>
              <a:t>3</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4556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a:extLst>
              <a:ext uri="{FF2B5EF4-FFF2-40B4-BE49-F238E27FC236}">
                <a16:creationId xmlns:a16="http://schemas.microsoft.com/office/drawing/2014/main" xmlns="" id="{37F0A17D-2AA3-43DE-90D5-C7CD79097B4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9pPr>
          </a:lstStyle>
          <a:p>
            <a:fld id="{A377FC60-5848-43D5-8331-5ADA061F728E}" type="slidenum">
              <a:rPr lang="en-GB" altLang="en-US">
                <a:solidFill>
                  <a:srgbClr val="000000"/>
                </a:solidFill>
                <a:latin typeface="Times New Roman" panose="02020603050405020304" pitchFamily="18" charset="0"/>
                <a:cs typeface="Segoe UI" panose="020B0502040204020203" pitchFamily="34" charset="0"/>
              </a:rPr>
              <a:pPr/>
              <a:t>8</a:t>
            </a:fld>
            <a:endParaRPr lang="en-GB" altLang="en-US">
              <a:solidFill>
                <a:srgbClr val="000000"/>
              </a:solidFill>
              <a:latin typeface="Times New Roman" panose="02020603050405020304" pitchFamily="18" charset="0"/>
              <a:cs typeface="Segoe UI" panose="020B0502040204020203" pitchFamily="34" charset="0"/>
            </a:endParaRPr>
          </a:p>
        </p:txBody>
      </p:sp>
      <p:sp>
        <p:nvSpPr>
          <p:cNvPr id="44035" name="Rectangle 1">
            <a:extLst>
              <a:ext uri="{FF2B5EF4-FFF2-40B4-BE49-F238E27FC236}">
                <a16:creationId xmlns:a16="http://schemas.microsoft.com/office/drawing/2014/main" xmlns="" id="{A2D9D65A-EC81-43AB-85ED-84F0C15CB620}"/>
              </a:ext>
            </a:extLst>
          </p:cNvPr>
          <p:cNvSpPr txBox="1">
            <a:spLocks noGrp="1" noRot="1" noChangeAspect="1" noChangeArrowheads="1" noTextEdit="1"/>
          </p:cNvSpPr>
          <p:nvPr>
            <p:ph type="sldImg"/>
          </p:nvPr>
        </p:nvSpPr>
        <p:spPr>
          <a:xfrm>
            <a:off x="1371600" y="1143000"/>
            <a:ext cx="4114800" cy="3086100"/>
          </a:xfrm>
          <a:solidFill>
            <a:srgbClr val="FFFFFF"/>
          </a:solidFill>
          <a:ln>
            <a:solidFill>
              <a:srgbClr val="000000"/>
            </a:solidFill>
            <a:miter lim="800000"/>
            <a:headEnd/>
            <a:tailEnd/>
          </a:ln>
        </p:spPr>
      </p:sp>
      <p:sp>
        <p:nvSpPr>
          <p:cNvPr id="44036" name="Text Box 2">
            <a:extLst>
              <a:ext uri="{FF2B5EF4-FFF2-40B4-BE49-F238E27FC236}">
                <a16:creationId xmlns:a16="http://schemas.microsoft.com/office/drawing/2014/main" xmlns="" id="{F21DB7E2-8C78-4C11-B587-BADA4AAB2A51}"/>
              </a:ext>
            </a:extLst>
          </p:cNvPr>
          <p:cNvSpPr txBox="1">
            <a:spLocks noGrp="1" noChangeArrowheads="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a:lstStyle/>
          <a:p>
            <a:pPr marL="600075" indent="-387350" eaLnBrk="1">
              <a:lnSpc>
                <a:spcPct val="150000"/>
              </a:lnSpc>
              <a:spcBef>
                <a:spcPct val="0"/>
              </a:spcBef>
              <a:buClr>
                <a:srgbClr val="0C9F9F"/>
              </a:buClr>
              <a:buFont typeface="Open Sans" charset="0"/>
              <a:buChar char="●"/>
              <a:tabLst>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 pos="9286875" algn="l"/>
                <a:tab pos="9744075" algn="l"/>
              </a:tabLst>
            </a:pPr>
            <a:r>
              <a:rPr lang="en-US" altLang="en-US" sz="2000">
                <a:latin typeface="Arial" panose="020B0604020202020204" pitchFamily="34" charset="0"/>
                <a:ea typeface="Microsoft YaHei" panose="020B0503020204020204" pitchFamily="34" charset="-122"/>
              </a:rPr>
              <a:t>Digital inclusion is a </a:t>
            </a:r>
            <a:r>
              <a:rPr lang="en-US" altLang="en-US">
                <a:latin typeface="Open Sans" charset="0"/>
                <a:cs typeface="Open Sans" charset="0"/>
              </a:rPr>
              <a:t>Global initiative that aims to address inequalities in society</a:t>
            </a:r>
          </a:p>
          <a:p>
            <a:pPr marL="600075" indent="-387350" eaLnBrk="1">
              <a:lnSpc>
                <a:spcPct val="150000"/>
              </a:lnSpc>
              <a:spcBef>
                <a:spcPct val="0"/>
              </a:spcBef>
              <a:buClr>
                <a:srgbClr val="0C9F9F"/>
              </a:buClr>
              <a:buFont typeface="Open Sans" charset="0"/>
              <a:buChar char="●"/>
              <a:tabLst>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 pos="9286875" algn="l"/>
                <a:tab pos="9744075" algn="l"/>
              </a:tabLst>
            </a:pPr>
            <a:r>
              <a:rPr lang="en-US" altLang="en-US">
                <a:latin typeface="Open Sans" charset="0"/>
                <a:cs typeface="Open Sans" charset="0"/>
              </a:rPr>
              <a:t>It will exist when everyone in society can access technologies and benefit from their use in ways that are personally meaningful and relevant</a:t>
            </a:r>
          </a:p>
          <a:p>
            <a:pPr marL="600075" indent="-387350" eaLnBrk="1">
              <a:lnSpc>
                <a:spcPct val="150000"/>
              </a:lnSpc>
              <a:spcBef>
                <a:spcPct val="0"/>
              </a:spcBef>
              <a:buClr>
                <a:srgbClr val="0C9F9F"/>
              </a:buClr>
              <a:buFont typeface="Open Sans" charset="0"/>
              <a:buChar char="●"/>
              <a:tabLst>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 pos="9286875" algn="l"/>
                <a:tab pos="9744075" algn="l"/>
              </a:tabLst>
            </a:pPr>
            <a:r>
              <a:rPr lang="en-US" altLang="en-US">
                <a:latin typeface="Open Sans" charset="0"/>
                <a:cs typeface="Open Sans" charset="0"/>
              </a:rPr>
              <a:t>Encompasses a number of inter-related themes…</a:t>
            </a:r>
          </a:p>
          <a:p>
            <a:pPr marL="600075" indent="-387350" eaLnBrk="1">
              <a:spcBef>
                <a:spcPct val="0"/>
              </a:spcBef>
              <a:buClrTx/>
              <a:buFontTx/>
              <a:buNone/>
              <a:tabLst>
                <a:tab pos="600075" algn="l"/>
                <a:tab pos="1057275" algn="l"/>
                <a:tab pos="1514475" algn="l"/>
                <a:tab pos="1971675" algn="l"/>
                <a:tab pos="2428875" algn="l"/>
                <a:tab pos="2886075" algn="l"/>
                <a:tab pos="3343275" algn="l"/>
                <a:tab pos="3800475" algn="l"/>
                <a:tab pos="4257675" algn="l"/>
                <a:tab pos="4714875" algn="l"/>
                <a:tab pos="5172075" algn="l"/>
                <a:tab pos="5629275" algn="l"/>
                <a:tab pos="6086475" algn="l"/>
                <a:tab pos="6543675" algn="l"/>
                <a:tab pos="7000875" algn="l"/>
                <a:tab pos="7458075" algn="l"/>
                <a:tab pos="7915275" algn="l"/>
                <a:tab pos="8372475" algn="l"/>
                <a:tab pos="8829675" algn="l"/>
                <a:tab pos="9286875" algn="l"/>
                <a:tab pos="9744075" algn="l"/>
              </a:tabLst>
            </a:pPr>
            <a:endParaRPr lang="en-US" altLang="en-US">
              <a:latin typeface="Open Sans" charset="0"/>
              <a:cs typeface="Open Sans" charset="0"/>
            </a:endParaRPr>
          </a:p>
        </p:txBody>
      </p:sp>
      <p:sp>
        <p:nvSpPr>
          <p:cNvPr id="46083" name="Text Box 3">
            <a:extLst>
              <a:ext uri="{FF2B5EF4-FFF2-40B4-BE49-F238E27FC236}">
                <a16:creationId xmlns:a16="http://schemas.microsoft.com/office/drawing/2014/main" xmlns="" id="{C3996D6F-980A-4D0A-BC24-4157D11A53B8}"/>
              </a:ext>
            </a:extLst>
          </p:cNvPr>
          <p:cNvSpPr txBox="1">
            <a:spLocks noChangeArrowheads="1"/>
          </p:cNvSpPr>
          <p:nvPr/>
        </p:nvSpPr>
        <p:spPr bwMode="auto">
          <a:xfrm>
            <a:off x="3884613" y="8685213"/>
            <a:ext cx="2971800" cy="458787"/>
          </a:xfrm>
          <a:prstGeom prst="rect">
            <a:avLst/>
          </a:prstGeom>
          <a:noFill/>
          <a:ln w="9525" cap="flat">
            <a:noFill/>
            <a:round/>
            <a:headEnd/>
            <a:tailEnd/>
          </a:ln>
          <a:effec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Unicode MS" pitchFamily="32" charset="0"/>
              </a:defRPr>
            </a:lvl9pPr>
          </a:lstStyle>
          <a:p>
            <a:pPr algn="r" eaLnBrk="1" hangingPunct="1">
              <a:buClrTx/>
              <a:buFontTx/>
              <a:buNone/>
            </a:pPr>
            <a:fld id="{5C4A80FF-7656-4138-8D1E-BF7F5F561046}" type="slidenum">
              <a:rPr lang="en-US" altLang="en-US" sz="1200">
                <a:solidFill>
                  <a:srgbClr val="000000"/>
                </a:solidFill>
                <a:latin typeface="Calibri" panose="020F0502020204030204" pitchFamily="34" charset="0"/>
              </a:rPr>
              <a:pPr algn="r" eaLnBrk="1" hangingPunct="1">
                <a:buClrTx/>
                <a:buFontTx/>
                <a:buNone/>
              </a:pPr>
              <a:t>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7796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defRPr/>
            </a:pPr>
            <a:fld id="{CB261B8C-96EB-4ADE-8B5D-EB108CC5C3B5}" type="slidenum">
              <a:rPr lang="en-GB" altLang="en-US" smtClean="0"/>
              <a:pPr>
                <a:defRPr/>
              </a:pPr>
              <a:t>14</a:t>
            </a:fld>
            <a:endParaRPr lang="en-GB" altLang="en-US"/>
          </a:p>
        </p:txBody>
      </p:sp>
    </p:spTree>
    <p:extLst>
      <p:ext uri="{BB962C8B-B14F-4D97-AF65-F5344CB8AC3E}">
        <p14:creationId xmlns:p14="http://schemas.microsoft.com/office/powerpoint/2010/main" val="7216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defRPr/>
            </a:pPr>
            <a:fld id="{CB261B8C-96EB-4ADE-8B5D-EB108CC5C3B5}" type="slidenum">
              <a:rPr lang="en-GB" altLang="en-US" smtClean="0"/>
              <a:pPr>
                <a:defRPr/>
              </a:pPr>
              <a:t>25</a:t>
            </a:fld>
            <a:endParaRPr lang="en-GB" altLang="en-US"/>
          </a:p>
        </p:txBody>
      </p:sp>
    </p:spTree>
    <p:extLst>
      <p:ext uri="{BB962C8B-B14F-4D97-AF65-F5344CB8AC3E}">
        <p14:creationId xmlns:p14="http://schemas.microsoft.com/office/powerpoint/2010/main" val="116865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6228E-1A69-469F-8B5A-7530352462ED}" type="slidenum">
              <a:rPr lang="en-GB" smtClean="0"/>
              <a:pPr/>
              <a:t>27</a:t>
            </a:fld>
            <a:endParaRPr lang="en-GB"/>
          </a:p>
        </p:txBody>
      </p:sp>
    </p:spTree>
    <p:extLst>
      <p:ext uri="{BB962C8B-B14F-4D97-AF65-F5344CB8AC3E}">
        <p14:creationId xmlns:p14="http://schemas.microsoft.com/office/powerpoint/2010/main" val="370252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06228E-1A69-469F-8B5A-7530352462ED}" type="slidenum">
              <a:rPr lang="en-GB" smtClean="0"/>
              <a:pPr/>
              <a:t>36</a:t>
            </a:fld>
            <a:endParaRPr lang="en-GB"/>
          </a:p>
        </p:txBody>
      </p:sp>
    </p:spTree>
    <p:extLst>
      <p:ext uri="{BB962C8B-B14F-4D97-AF65-F5344CB8AC3E}">
        <p14:creationId xmlns:p14="http://schemas.microsoft.com/office/powerpoint/2010/main" val="129862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xmlns="" id="{769B9426-F799-4897-B19F-9C56780BE017}"/>
              </a:ext>
            </a:extLst>
          </p:cNvPr>
          <p:cNvSpPr>
            <a:spLocks noGrp="1" noChangeArrowheads="1"/>
          </p:cNvSpPr>
          <p:nvPr>
            <p:ph type="sldNum" sz="quarter"/>
          </p:nvPr>
        </p:nvSpPr>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a:defRPr/>
            </a:pPr>
            <a:fld id="{85C1C1D1-1BF3-4B7D-8F1D-9E48CE83B658}" type="slidenum">
              <a:rPr lang="en-GB" altLang="en-US" smtClean="0">
                <a:solidFill>
                  <a:srgbClr val="000000"/>
                </a:solidFill>
                <a:latin typeface="Times New Roman" panose="02020603050405020304" pitchFamily="18" charset="0"/>
              </a:rPr>
              <a:pPr>
                <a:defRPr/>
              </a:pPr>
              <a:t>42</a:t>
            </a:fld>
            <a:endParaRPr lang="en-GB" altLang="en-US">
              <a:solidFill>
                <a:srgbClr val="000000"/>
              </a:solidFill>
              <a:latin typeface="Times New Roman" panose="02020603050405020304" pitchFamily="18" charset="0"/>
            </a:endParaRPr>
          </a:p>
        </p:txBody>
      </p:sp>
      <p:sp>
        <p:nvSpPr>
          <p:cNvPr id="30721" name="Text Box 1">
            <a:extLst>
              <a:ext uri="{FF2B5EF4-FFF2-40B4-BE49-F238E27FC236}">
                <a16:creationId xmlns:a16="http://schemas.microsoft.com/office/drawing/2014/main" xmlns="" id="{A97229C7-9A5B-4A1E-8E9B-6501656DE77F}"/>
              </a:ext>
            </a:extLst>
          </p:cNvPr>
          <p:cNvSpPr txBox="1">
            <a:spLocks noGrp="1" noRot="1" noChangeAspect="1" noChangeArrowheads="1" noTextEdit="1"/>
          </p:cNvSpPr>
          <p:nvPr>
            <p:ph type="sldImg"/>
          </p:nvPr>
        </p:nvSpPr>
        <p:spPr>
          <a:xfrm>
            <a:off x="1181100" y="696913"/>
            <a:ext cx="4648200" cy="348615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0722" name="Text Box 2">
            <a:extLst>
              <a:ext uri="{FF2B5EF4-FFF2-40B4-BE49-F238E27FC236}">
                <a16:creationId xmlns:a16="http://schemas.microsoft.com/office/drawing/2014/main" xmlns="" id="{B0F5E9BA-7A56-4AEF-88B2-24919D5FAC7D}"/>
              </a:ext>
            </a:extLst>
          </p:cNvPr>
          <p:cNvSpPr txBox="1">
            <a:spLocks noGrp="1" noChangeArrowheads="1"/>
          </p:cNvSpPr>
          <p:nvPr>
            <p:ph type="body" idx="1"/>
          </p:nvPr>
        </p:nvSpPr>
        <p:spPr>
          <a:xfrm>
            <a:off x="701675" y="4416425"/>
            <a:ext cx="5608638" cy="418306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defRPr/>
            </a:pPr>
            <a:endParaRPr lang="en-GB" altLang="en-US" sz="2000">
              <a:latin typeface="Arial" panose="020B0604020202020204" pitchFamily="34" charset="0"/>
              <a:cs typeface="Arial Unicode MS" panose="020B0604020202020204" pitchFamily="34" charset="-128"/>
            </a:endParaRPr>
          </a:p>
        </p:txBody>
      </p:sp>
      <p:sp>
        <p:nvSpPr>
          <p:cNvPr id="30723" name="Text Box 3">
            <a:extLst>
              <a:ext uri="{FF2B5EF4-FFF2-40B4-BE49-F238E27FC236}">
                <a16:creationId xmlns:a16="http://schemas.microsoft.com/office/drawing/2014/main" xmlns="" id="{45688A01-F0D0-4ADC-BC5F-51F115D15179}"/>
              </a:ext>
            </a:extLst>
          </p:cNvPr>
          <p:cNvSpPr txBox="1">
            <a:spLocks noChangeArrowheads="1"/>
          </p:cNvSpPr>
          <p:nvPr/>
        </p:nvSpPr>
        <p:spPr bwMode="auto">
          <a:xfrm>
            <a:off x="3970338" y="8829675"/>
            <a:ext cx="30368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Arial Unicode MS" panose="020B0604020202020204" pitchFamily="34" charset="-128"/>
              </a:defRPr>
            </a:lvl9pPr>
          </a:lstStyle>
          <a:p>
            <a:pPr eaLnBrk="1" hangingPunct="1">
              <a:lnSpc>
                <a:spcPct val="100000"/>
              </a:lnSpc>
              <a:defRPr/>
            </a:pPr>
            <a:fld id="{EC69568E-9C03-465F-9BBF-6C0A2E2790F2}" type="slidenum">
              <a:rPr lang="en-GB" altLang="en-US" smtClean="0">
                <a:solidFill>
                  <a:srgbClr val="000000"/>
                </a:solidFill>
                <a:latin typeface="Calibri" panose="020F0502020204030204" pitchFamily="34" charset="0"/>
              </a:rPr>
              <a:pPr eaLnBrk="1" hangingPunct="1">
                <a:lnSpc>
                  <a:spcPct val="100000"/>
                </a:lnSpc>
                <a:defRPr/>
              </a:pPr>
              <a:t>42</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1417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xmlns="" id="{420EA500-666A-46C6-B660-0F4C45A65695}"/>
              </a:ext>
            </a:extLst>
          </p:cNvPr>
          <p:cNvSpPr>
            <a:spLocks noGrp="1" noChangeArrowheads="1"/>
          </p:cNvSpPr>
          <p:nvPr>
            <p:ph type="sldNum" idx="10"/>
          </p:nvPr>
        </p:nvSpPr>
        <p:spPr>
          <a:ln/>
        </p:spPr>
        <p:txBody>
          <a:bodyPr/>
          <a:lstStyle>
            <a:lvl1pPr>
              <a:defRPr/>
            </a:lvl1pPr>
          </a:lstStyle>
          <a:p>
            <a:pPr>
              <a:defRPr/>
            </a:pPr>
            <a:fld id="{0D0A9723-837D-447A-AE65-B756D1CAD82D}" type="slidenum">
              <a:rPr lang="en-GB" altLang="en-US"/>
              <a:pPr>
                <a:defRPr/>
              </a:pPr>
              <a:t>‹#›</a:t>
            </a:fld>
            <a:endParaRPr lang="en-GB" altLang="en-US"/>
          </a:p>
        </p:txBody>
      </p:sp>
    </p:spTree>
    <p:extLst>
      <p:ext uri="{BB962C8B-B14F-4D97-AF65-F5344CB8AC3E}">
        <p14:creationId xmlns:p14="http://schemas.microsoft.com/office/powerpoint/2010/main" val="87399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4F9D6424-C548-4A7A-9407-37629DD82FF6}"/>
              </a:ext>
            </a:extLst>
          </p:cNvPr>
          <p:cNvSpPr>
            <a:spLocks noGrp="1" noChangeArrowheads="1"/>
          </p:cNvSpPr>
          <p:nvPr>
            <p:ph type="sldNum" idx="10"/>
          </p:nvPr>
        </p:nvSpPr>
        <p:spPr>
          <a:ln/>
        </p:spPr>
        <p:txBody>
          <a:bodyPr/>
          <a:lstStyle>
            <a:lvl1pPr>
              <a:defRPr/>
            </a:lvl1pPr>
          </a:lstStyle>
          <a:p>
            <a:pPr>
              <a:defRPr/>
            </a:pPr>
            <a:fld id="{138F00F2-3A83-48BE-86FB-98C14E03490A}" type="slidenum">
              <a:rPr lang="en-GB" altLang="en-US"/>
              <a:pPr>
                <a:defRPr/>
              </a:pPr>
              <a:t>‹#›</a:t>
            </a:fld>
            <a:endParaRPr lang="en-GB" altLang="en-US"/>
          </a:p>
        </p:txBody>
      </p:sp>
    </p:spTree>
    <p:extLst>
      <p:ext uri="{BB962C8B-B14F-4D97-AF65-F5344CB8AC3E}">
        <p14:creationId xmlns:p14="http://schemas.microsoft.com/office/powerpoint/2010/main" val="352593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5813" cy="45243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604963"/>
            <a:ext cx="6019800" cy="452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F01387F4-4C1D-4770-BC69-8EA93AC0E0CA}"/>
              </a:ext>
            </a:extLst>
          </p:cNvPr>
          <p:cNvSpPr>
            <a:spLocks noGrp="1" noChangeArrowheads="1"/>
          </p:cNvSpPr>
          <p:nvPr>
            <p:ph type="sldNum" idx="10"/>
          </p:nvPr>
        </p:nvSpPr>
        <p:spPr>
          <a:ln/>
        </p:spPr>
        <p:txBody>
          <a:bodyPr/>
          <a:lstStyle>
            <a:lvl1pPr>
              <a:defRPr/>
            </a:lvl1pPr>
          </a:lstStyle>
          <a:p>
            <a:pPr>
              <a:defRPr/>
            </a:pPr>
            <a:fld id="{34D9E9F5-7047-4E90-950D-BB81E8606FD9}" type="slidenum">
              <a:rPr lang="en-GB" altLang="en-US"/>
              <a:pPr>
                <a:defRPr/>
              </a:pPr>
              <a:t>‹#›</a:t>
            </a:fld>
            <a:endParaRPr lang="en-GB" altLang="en-US"/>
          </a:p>
        </p:txBody>
      </p:sp>
    </p:spTree>
    <p:extLst>
      <p:ext uri="{BB962C8B-B14F-4D97-AF65-F5344CB8AC3E}">
        <p14:creationId xmlns:p14="http://schemas.microsoft.com/office/powerpoint/2010/main" val="118710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xmlns="" id="{5A4C6FD6-CE4F-42F5-A69D-5245AD34F52C}"/>
              </a:ext>
            </a:extLst>
          </p:cNvPr>
          <p:cNvSpPr>
            <a:spLocks noGrp="1" noChangeArrowheads="1"/>
          </p:cNvSpPr>
          <p:nvPr>
            <p:ph type="sldNum" idx="10"/>
          </p:nvPr>
        </p:nvSpPr>
        <p:spPr>
          <a:ln/>
        </p:spPr>
        <p:txBody>
          <a:bodyPr/>
          <a:lstStyle>
            <a:lvl1pPr>
              <a:defRPr/>
            </a:lvl1pPr>
          </a:lstStyle>
          <a:p>
            <a:pPr>
              <a:defRPr/>
            </a:pPr>
            <a:fld id="{73ADFDC9-02A7-4E5A-B750-25697C7DDC51}" type="slidenum">
              <a:rPr lang="en-GB" altLang="en-US"/>
              <a:pPr>
                <a:defRPr/>
              </a:pPr>
              <a:t>‹#›</a:t>
            </a:fld>
            <a:endParaRPr lang="en-GB" altLang="en-US"/>
          </a:p>
        </p:txBody>
      </p:sp>
    </p:spTree>
    <p:extLst>
      <p:ext uri="{BB962C8B-B14F-4D97-AF65-F5344CB8AC3E}">
        <p14:creationId xmlns:p14="http://schemas.microsoft.com/office/powerpoint/2010/main" val="3254986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6">
            <a:extLst>
              <a:ext uri="{FF2B5EF4-FFF2-40B4-BE49-F238E27FC236}">
                <a16:creationId xmlns:a16="http://schemas.microsoft.com/office/drawing/2014/main" xmlns="" id="{5E0A3835-4188-4CA3-9B13-3A52556D92B5}"/>
              </a:ext>
            </a:extLst>
          </p:cNvPr>
          <p:cNvSpPr>
            <a:spLocks noGrp="1" noChangeArrowheads="1"/>
          </p:cNvSpPr>
          <p:nvPr>
            <p:ph type="sldNum" idx="10"/>
          </p:nvPr>
        </p:nvSpPr>
        <p:spPr>
          <a:ln/>
        </p:spPr>
        <p:txBody>
          <a:bodyPr/>
          <a:lstStyle>
            <a:lvl1pPr>
              <a:defRPr/>
            </a:lvl1pPr>
          </a:lstStyle>
          <a:p>
            <a:pPr>
              <a:defRPr/>
            </a:pPr>
            <a:fld id="{222F185F-28D1-4604-888D-0138802EDEF3}" type="slidenum">
              <a:rPr lang="en-GB" altLang="en-US"/>
              <a:pPr>
                <a:defRPr/>
              </a:pPr>
              <a:t>‹#›</a:t>
            </a:fld>
            <a:endParaRPr lang="en-GB" altLang="en-US"/>
          </a:p>
        </p:txBody>
      </p:sp>
    </p:spTree>
    <p:extLst>
      <p:ext uri="{BB962C8B-B14F-4D97-AF65-F5344CB8AC3E}">
        <p14:creationId xmlns:p14="http://schemas.microsoft.com/office/powerpoint/2010/main" val="28299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xmlns="" id="{85570C01-EF7F-43FF-A42F-836A8F1E629F}"/>
              </a:ext>
            </a:extLst>
          </p:cNvPr>
          <p:cNvSpPr>
            <a:spLocks noGrp="1" noChangeArrowheads="1"/>
          </p:cNvSpPr>
          <p:nvPr>
            <p:ph type="sldNum" idx="10"/>
          </p:nvPr>
        </p:nvSpPr>
        <p:spPr>
          <a:ln/>
        </p:spPr>
        <p:txBody>
          <a:bodyPr/>
          <a:lstStyle>
            <a:lvl1pPr>
              <a:defRPr/>
            </a:lvl1pPr>
          </a:lstStyle>
          <a:p>
            <a:pPr>
              <a:defRPr/>
            </a:pPr>
            <a:fld id="{C1579009-7EC2-4636-8136-6CD14EB8D110}" type="slidenum">
              <a:rPr lang="en-GB" altLang="en-US"/>
              <a:pPr>
                <a:defRPr/>
              </a:pPr>
              <a:t>‹#›</a:t>
            </a:fld>
            <a:endParaRPr lang="en-GB" altLang="en-US"/>
          </a:p>
        </p:txBody>
      </p:sp>
    </p:spTree>
    <p:extLst>
      <p:ext uri="{BB962C8B-B14F-4D97-AF65-F5344CB8AC3E}">
        <p14:creationId xmlns:p14="http://schemas.microsoft.com/office/powerpoint/2010/main" val="2218976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xmlns="" id="{AEC0C9A8-9E01-4759-B48A-9501A51C6914}"/>
              </a:ext>
            </a:extLst>
          </p:cNvPr>
          <p:cNvSpPr>
            <a:spLocks noGrp="1" noChangeArrowheads="1"/>
          </p:cNvSpPr>
          <p:nvPr>
            <p:ph type="sldNum" idx="10"/>
          </p:nvPr>
        </p:nvSpPr>
        <p:spPr>
          <a:ln/>
        </p:spPr>
        <p:txBody>
          <a:bodyPr/>
          <a:lstStyle>
            <a:lvl1pPr>
              <a:defRPr/>
            </a:lvl1pPr>
          </a:lstStyle>
          <a:p>
            <a:pPr>
              <a:defRPr/>
            </a:pPr>
            <a:fld id="{37E7E60D-C386-45CF-ADAD-B7845E0D22B5}" type="slidenum">
              <a:rPr lang="en-GB" altLang="en-US"/>
              <a:pPr>
                <a:defRPr/>
              </a:pPr>
              <a:t>‹#›</a:t>
            </a:fld>
            <a:endParaRPr lang="en-GB" altLang="en-US"/>
          </a:p>
        </p:txBody>
      </p:sp>
    </p:spTree>
    <p:extLst>
      <p:ext uri="{BB962C8B-B14F-4D97-AF65-F5344CB8AC3E}">
        <p14:creationId xmlns:p14="http://schemas.microsoft.com/office/powerpoint/2010/main" val="185696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2413" y="1300163"/>
            <a:ext cx="2047875"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452688" y="1300163"/>
            <a:ext cx="2047875"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xmlns="" id="{BD60D25E-74BE-4C7B-A845-3699B80487E1}"/>
              </a:ext>
            </a:extLst>
          </p:cNvPr>
          <p:cNvSpPr>
            <a:spLocks noGrp="1" noChangeArrowheads="1"/>
          </p:cNvSpPr>
          <p:nvPr>
            <p:ph type="sldNum" idx="10"/>
          </p:nvPr>
        </p:nvSpPr>
        <p:spPr>
          <a:ln/>
        </p:spPr>
        <p:txBody>
          <a:bodyPr/>
          <a:lstStyle>
            <a:lvl1pPr>
              <a:defRPr/>
            </a:lvl1pPr>
          </a:lstStyle>
          <a:p>
            <a:pPr>
              <a:defRPr/>
            </a:pPr>
            <a:fld id="{8A3D1B6E-5BB0-4949-A37C-942A455D4752}" type="slidenum">
              <a:rPr lang="en-GB" altLang="en-US"/>
              <a:pPr>
                <a:defRPr/>
              </a:pPr>
              <a:t>‹#›</a:t>
            </a:fld>
            <a:endParaRPr lang="en-GB" altLang="en-US"/>
          </a:p>
        </p:txBody>
      </p:sp>
    </p:spTree>
    <p:extLst>
      <p:ext uri="{BB962C8B-B14F-4D97-AF65-F5344CB8AC3E}">
        <p14:creationId xmlns:p14="http://schemas.microsoft.com/office/powerpoint/2010/main" val="1163983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xmlns="" id="{DE53C89A-FCB5-4954-86F7-931229F9CC89}"/>
              </a:ext>
            </a:extLst>
          </p:cNvPr>
          <p:cNvSpPr>
            <a:spLocks noGrp="1" noChangeArrowheads="1"/>
          </p:cNvSpPr>
          <p:nvPr>
            <p:ph type="sldNum" idx="10"/>
          </p:nvPr>
        </p:nvSpPr>
        <p:spPr>
          <a:ln/>
        </p:spPr>
        <p:txBody>
          <a:bodyPr/>
          <a:lstStyle>
            <a:lvl1pPr>
              <a:defRPr/>
            </a:lvl1pPr>
          </a:lstStyle>
          <a:p>
            <a:pPr>
              <a:defRPr/>
            </a:pPr>
            <a:fld id="{94A1D673-366B-4C46-ABAD-7CE6E4446E18}" type="slidenum">
              <a:rPr lang="en-GB" altLang="en-US"/>
              <a:pPr>
                <a:defRPr/>
              </a:pPr>
              <a:t>‹#›</a:t>
            </a:fld>
            <a:endParaRPr lang="en-GB" altLang="en-US"/>
          </a:p>
        </p:txBody>
      </p:sp>
    </p:spTree>
    <p:extLst>
      <p:ext uri="{BB962C8B-B14F-4D97-AF65-F5344CB8AC3E}">
        <p14:creationId xmlns:p14="http://schemas.microsoft.com/office/powerpoint/2010/main" val="1572500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xmlns="" id="{0210FF07-B0D3-412B-8B81-9B50E945667D}"/>
              </a:ext>
            </a:extLst>
          </p:cNvPr>
          <p:cNvSpPr>
            <a:spLocks noGrp="1" noChangeArrowheads="1"/>
          </p:cNvSpPr>
          <p:nvPr>
            <p:ph type="sldNum" idx="10"/>
          </p:nvPr>
        </p:nvSpPr>
        <p:spPr>
          <a:ln/>
        </p:spPr>
        <p:txBody>
          <a:bodyPr/>
          <a:lstStyle>
            <a:lvl1pPr>
              <a:defRPr/>
            </a:lvl1pPr>
          </a:lstStyle>
          <a:p>
            <a:pPr>
              <a:defRPr/>
            </a:pPr>
            <a:fld id="{072DB7C5-778E-4AC2-8774-ACA11A01B862}" type="slidenum">
              <a:rPr lang="en-GB" altLang="en-US"/>
              <a:pPr>
                <a:defRPr/>
              </a:pPr>
              <a:t>‹#›</a:t>
            </a:fld>
            <a:endParaRPr lang="en-GB" altLang="en-US"/>
          </a:p>
        </p:txBody>
      </p:sp>
    </p:spTree>
    <p:extLst>
      <p:ext uri="{BB962C8B-B14F-4D97-AF65-F5344CB8AC3E}">
        <p14:creationId xmlns:p14="http://schemas.microsoft.com/office/powerpoint/2010/main" val="2336636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DEB58E23-AAA6-430E-9362-7D6018FD20EB}"/>
              </a:ext>
            </a:extLst>
          </p:cNvPr>
          <p:cNvSpPr>
            <a:spLocks noGrp="1" noChangeArrowheads="1"/>
          </p:cNvSpPr>
          <p:nvPr>
            <p:ph type="sldNum" idx="10"/>
          </p:nvPr>
        </p:nvSpPr>
        <p:spPr>
          <a:ln/>
        </p:spPr>
        <p:txBody>
          <a:bodyPr/>
          <a:lstStyle>
            <a:lvl1pPr>
              <a:defRPr/>
            </a:lvl1pPr>
          </a:lstStyle>
          <a:p>
            <a:pPr>
              <a:defRPr/>
            </a:pPr>
            <a:fld id="{2D2C946C-77F1-413F-9415-53EBB5036CD6}" type="slidenum">
              <a:rPr lang="en-GB" altLang="en-US"/>
              <a:pPr>
                <a:defRPr/>
              </a:pPr>
              <a:t>‹#›</a:t>
            </a:fld>
            <a:endParaRPr lang="en-GB" altLang="en-US"/>
          </a:p>
        </p:txBody>
      </p:sp>
    </p:spTree>
    <p:extLst>
      <p:ext uri="{BB962C8B-B14F-4D97-AF65-F5344CB8AC3E}">
        <p14:creationId xmlns:p14="http://schemas.microsoft.com/office/powerpoint/2010/main" val="324537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xmlns="" id="{6016D8E4-DD89-4884-90F9-C16BCC9039EF}"/>
              </a:ext>
            </a:extLst>
          </p:cNvPr>
          <p:cNvSpPr>
            <a:spLocks noGrp="1" noChangeArrowheads="1"/>
          </p:cNvSpPr>
          <p:nvPr>
            <p:ph type="sldNum" idx="10"/>
          </p:nvPr>
        </p:nvSpPr>
        <p:spPr>
          <a:ln/>
        </p:spPr>
        <p:txBody>
          <a:bodyPr/>
          <a:lstStyle>
            <a:lvl1pPr>
              <a:defRPr/>
            </a:lvl1pPr>
          </a:lstStyle>
          <a:p>
            <a:pPr>
              <a:defRPr/>
            </a:pPr>
            <a:fld id="{E10BC412-0B54-41B8-B618-4115A41F0260}" type="slidenum">
              <a:rPr lang="en-GB" altLang="en-US"/>
              <a:pPr>
                <a:defRPr/>
              </a:pPr>
              <a:t>‹#›</a:t>
            </a:fld>
            <a:endParaRPr lang="en-GB" altLang="en-US"/>
          </a:p>
        </p:txBody>
      </p:sp>
    </p:spTree>
    <p:extLst>
      <p:ext uri="{BB962C8B-B14F-4D97-AF65-F5344CB8AC3E}">
        <p14:creationId xmlns:p14="http://schemas.microsoft.com/office/powerpoint/2010/main" val="375212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xmlns="" id="{2BCEE41F-806F-4F78-A0A4-A4D83D42BE84}"/>
              </a:ext>
            </a:extLst>
          </p:cNvPr>
          <p:cNvSpPr>
            <a:spLocks noGrp="1" noChangeArrowheads="1"/>
          </p:cNvSpPr>
          <p:nvPr>
            <p:ph type="sldNum" idx="10"/>
          </p:nvPr>
        </p:nvSpPr>
        <p:spPr>
          <a:ln/>
        </p:spPr>
        <p:txBody>
          <a:bodyPr/>
          <a:lstStyle>
            <a:lvl1pPr>
              <a:defRPr/>
            </a:lvl1pPr>
          </a:lstStyle>
          <a:p>
            <a:pPr>
              <a:defRPr/>
            </a:pPr>
            <a:fld id="{96E0C98D-04EC-45C0-967E-D6033330DF26}" type="slidenum">
              <a:rPr lang="en-GB" altLang="en-US"/>
              <a:pPr>
                <a:defRPr/>
              </a:pPr>
              <a:t>‹#›</a:t>
            </a:fld>
            <a:endParaRPr lang="en-GB" altLang="en-US"/>
          </a:p>
        </p:txBody>
      </p:sp>
    </p:spTree>
    <p:extLst>
      <p:ext uri="{BB962C8B-B14F-4D97-AF65-F5344CB8AC3E}">
        <p14:creationId xmlns:p14="http://schemas.microsoft.com/office/powerpoint/2010/main" val="397874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xmlns="" id="{ED490C3F-CCB0-4059-BD45-E9304100A9DD}"/>
              </a:ext>
            </a:extLst>
          </p:cNvPr>
          <p:cNvSpPr>
            <a:spLocks noGrp="1" noChangeArrowheads="1"/>
          </p:cNvSpPr>
          <p:nvPr>
            <p:ph type="sldNum" idx="10"/>
          </p:nvPr>
        </p:nvSpPr>
        <p:spPr>
          <a:ln/>
        </p:spPr>
        <p:txBody>
          <a:bodyPr/>
          <a:lstStyle>
            <a:lvl1pPr>
              <a:defRPr/>
            </a:lvl1pPr>
          </a:lstStyle>
          <a:p>
            <a:pPr>
              <a:defRPr/>
            </a:pPr>
            <a:fld id="{1674FD85-51E5-40A5-B534-A787110E986B}" type="slidenum">
              <a:rPr lang="en-GB" altLang="en-US"/>
              <a:pPr>
                <a:defRPr/>
              </a:pPr>
              <a:t>‹#›</a:t>
            </a:fld>
            <a:endParaRPr lang="en-GB" altLang="en-US"/>
          </a:p>
        </p:txBody>
      </p:sp>
    </p:spTree>
    <p:extLst>
      <p:ext uri="{BB962C8B-B14F-4D97-AF65-F5344CB8AC3E}">
        <p14:creationId xmlns:p14="http://schemas.microsoft.com/office/powerpoint/2010/main" val="226539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xmlns="" id="{6D9B73B9-D839-45FA-AF1A-0BDE21FF679E}"/>
              </a:ext>
            </a:extLst>
          </p:cNvPr>
          <p:cNvSpPr>
            <a:spLocks noGrp="1" noChangeArrowheads="1"/>
          </p:cNvSpPr>
          <p:nvPr>
            <p:ph type="sldNum" idx="10"/>
          </p:nvPr>
        </p:nvSpPr>
        <p:spPr>
          <a:ln/>
        </p:spPr>
        <p:txBody>
          <a:bodyPr/>
          <a:lstStyle>
            <a:lvl1pPr>
              <a:defRPr/>
            </a:lvl1pPr>
          </a:lstStyle>
          <a:p>
            <a:pPr>
              <a:defRPr/>
            </a:pPr>
            <a:fld id="{9827464C-BB39-4D76-BF53-EC44EE79FC7E}" type="slidenum">
              <a:rPr lang="en-GB" altLang="en-US"/>
              <a:pPr>
                <a:defRPr/>
              </a:pPr>
              <a:t>‹#›</a:t>
            </a:fld>
            <a:endParaRPr lang="en-GB" altLang="en-US"/>
          </a:p>
        </p:txBody>
      </p:sp>
    </p:spTree>
    <p:extLst>
      <p:ext uri="{BB962C8B-B14F-4D97-AF65-F5344CB8AC3E}">
        <p14:creationId xmlns:p14="http://schemas.microsoft.com/office/powerpoint/2010/main" val="1815888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5613" y="0"/>
            <a:ext cx="1776412" cy="6338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01613" y="0"/>
            <a:ext cx="5181600" cy="6338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xmlns="" id="{EE4C5F29-E435-46F1-B4BD-8862BEDB65EF}"/>
              </a:ext>
            </a:extLst>
          </p:cNvPr>
          <p:cNvSpPr>
            <a:spLocks noGrp="1" noChangeArrowheads="1"/>
          </p:cNvSpPr>
          <p:nvPr>
            <p:ph type="sldNum" idx="10"/>
          </p:nvPr>
        </p:nvSpPr>
        <p:spPr>
          <a:ln/>
        </p:spPr>
        <p:txBody>
          <a:bodyPr/>
          <a:lstStyle>
            <a:lvl1pPr>
              <a:defRPr/>
            </a:lvl1pPr>
          </a:lstStyle>
          <a:p>
            <a:pPr>
              <a:defRPr/>
            </a:pPr>
            <a:fld id="{90C85E7F-06F9-4D0E-B62A-231C4F319CAD}" type="slidenum">
              <a:rPr lang="en-GB" altLang="en-US"/>
              <a:pPr>
                <a:defRPr/>
              </a:pPr>
              <a:t>‹#›</a:t>
            </a:fld>
            <a:endParaRPr lang="en-GB" altLang="en-US"/>
          </a:p>
        </p:txBody>
      </p:sp>
    </p:spTree>
    <p:extLst>
      <p:ext uri="{BB962C8B-B14F-4D97-AF65-F5344CB8AC3E}">
        <p14:creationId xmlns:p14="http://schemas.microsoft.com/office/powerpoint/2010/main" val="166718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8">
            <a:extLst>
              <a:ext uri="{FF2B5EF4-FFF2-40B4-BE49-F238E27FC236}">
                <a16:creationId xmlns:a16="http://schemas.microsoft.com/office/drawing/2014/main" xmlns="" id="{446FB74C-674A-4935-A545-A06637602E54}"/>
              </a:ext>
            </a:extLst>
          </p:cNvPr>
          <p:cNvSpPr>
            <a:spLocks noGrp="1" noChangeArrowheads="1"/>
          </p:cNvSpPr>
          <p:nvPr>
            <p:ph type="sldNum" idx="10"/>
          </p:nvPr>
        </p:nvSpPr>
        <p:spPr>
          <a:ln/>
        </p:spPr>
        <p:txBody>
          <a:bodyPr/>
          <a:lstStyle>
            <a:lvl1pPr>
              <a:defRPr/>
            </a:lvl1pPr>
          </a:lstStyle>
          <a:p>
            <a:pPr>
              <a:defRPr/>
            </a:pPr>
            <a:fld id="{04C336E6-2C0E-4677-95BC-81B5B3334B11}" type="slidenum">
              <a:rPr lang="en-GB" altLang="en-US"/>
              <a:pPr>
                <a:defRPr/>
              </a:pPr>
              <a:t>‹#›</a:t>
            </a:fld>
            <a:endParaRPr lang="en-GB" altLang="en-US"/>
          </a:p>
        </p:txBody>
      </p:sp>
    </p:spTree>
    <p:extLst>
      <p:ext uri="{BB962C8B-B14F-4D97-AF65-F5344CB8AC3E}">
        <p14:creationId xmlns:p14="http://schemas.microsoft.com/office/powerpoint/2010/main" val="781424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xmlns="" id="{7AFF5CA1-A7BE-424F-A0ED-67F68B67D78A}"/>
              </a:ext>
            </a:extLst>
          </p:cNvPr>
          <p:cNvSpPr>
            <a:spLocks noGrp="1" noChangeArrowheads="1"/>
          </p:cNvSpPr>
          <p:nvPr>
            <p:ph type="sldNum" idx="10"/>
          </p:nvPr>
        </p:nvSpPr>
        <p:spPr>
          <a:ln/>
        </p:spPr>
        <p:txBody>
          <a:bodyPr/>
          <a:lstStyle>
            <a:lvl1pPr>
              <a:defRPr/>
            </a:lvl1pPr>
          </a:lstStyle>
          <a:p>
            <a:pPr>
              <a:defRPr/>
            </a:pPr>
            <a:fld id="{23756882-FB6F-4F26-97AE-02444B0AC3FF}" type="slidenum">
              <a:rPr lang="en-GB" altLang="en-US"/>
              <a:pPr>
                <a:defRPr/>
              </a:pPr>
              <a:t>‹#›</a:t>
            </a:fld>
            <a:endParaRPr lang="en-GB" altLang="en-US"/>
          </a:p>
        </p:txBody>
      </p:sp>
    </p:spTree>
    <p:extLst>
      <p:ext uri="{BB962C8B-B14F-4D97-AF65-F5344CB8AC3E}">
        <p14:creationId xmlns:p14="http://schemas.microsoft.com/office/powerpoint/2010/main" val="3745093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xmlns="" id="{5465A40C-5809-4B90-B6CE-3B17E0D8A930}"/>
              </a:ext>
            </a:extLst>
          </p:cNvPr>
          <p:cNvSpPr>
            <a:spLocks noGrp="1" noChangeArrowheads="1"/>
          </p:cNvSpPr>
          <p:nvPr>
            <p:ph type="sldNum" idx="10"/>
          </p:nvPr>
        </p:nvSpPr>
        <p:spPr>
          <a:ln/>
        </p:spPr>
        <p:txBody>
          <a:bodyPr/>
          <a:lstStyle>
            <a:lvl1pPr>
              <a:defRPr/>
            </a:lvl1pPr>
          </a:lstStyle>
          <a:p>
            <a:pPr>
              <a:defRPr/>
            </a:pPr>
            <a:fld id="{C5C10010-DA03-431F-B527-AB5A42B70E22}" type="slidenum">
              <a:rPr lang="en-GB" altLang="en-US"/>
              <a:pPr>
                <a:defRPr/>
              </a:pPr>
              <a:t>‹#›</a:t>
            </a:fld>
            <a:endParaRPr lang="en-GB" altLang="en-US"/>
          </a:p>
        </p:txBody>
      </p:sp>
    </p:spTree>
    <p:extLst>
      <p:ext uri="{BB962C8B-B14F-4D97-AF65-F5344CB8AC3E}">
        <p14:creationId xmlns:p14="http://schemas.microsoft.com/office/powerpoint/2010/main" val="18919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2413" y="1300163"/>
            <a:ext cx="2047875"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452688" y="1300163"/>
            <a:ext cx="2047875"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xmlns="" id="{CC68066E-6E21-4C80-9A13-E4C430EDF0DE}"/>
              </a:ext>
            </a:extLst>
          </p:cNvPr>
          <p:cNvSpPr>
            <a:spLocks noGrp="1" noChangeArrowheads="1"/>
          </p:cNvSpPr>
          <p:nvPr>
            <p:ph type="sldNum" idx="10"/>
          </p:nvPr>
        </p:nvSpPr>
        <p:spPr>
          <a:ln/>
        </p:spPr>
        <p:txBody>
          <a:bodyPr/>
          <a:lstStyle>
            <a:lvl1pPr>
              <a:defRPr/>
            </a:lvl1pPr>
          </a:lstStyle>
          <a:p>
            <a:pPr>
              <a:defRPr/>
            </a:pPr>
            <a:fld id="{6FF05184-9425-4973-857F-AD984713FDDC}" type="slidenum">
              <a:rPr lang="en-GB" altLang="en-US"/>
              <a:pPr>
                <a:defRPr/>
              </a:pPr>
              <a:t>‹#›</a:t>
            </a:fld>
            <a:endParaRPr lang="en-GB" altLang="en-US"/>
          </a:p>
        </p:txBody>
      </p:sp>
    </p:spTree>
    <p:extLst>
      <p:ext uri="{BB962C8B-B14F-4D97-AF65-F5344CB8AC3E}">
        <p14:creationId xmlns:p14="http://schemas.microsoft.com/office/powerpoint/2010/main" val="323719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xmlns="" id="{92E13A12-D555-499D-B63A-0725A45E551C}"/>
              </a:ext>
            </a:extLst>
          </p:cNvPr>
          <p:cNvSpPr>
            <a:spLocks noGrp="1" noChangeArrowheads="1"/>
          </p:cNvSpPr>
          <p:nvPr>
            <p:ph type="sldNum" idx="10"/>
          </p:nvPr>
        </p:nvSpPr>
        <p:spPr>
          <a:ln/>
        </p:spPr>
        <p:txBody>
          <a:bodyPr/>
          <a:lstStyle>
            <a:lvl1pPr>
              <a:defRPr/>
            </a:lvl1pPr>
          </a:lstStyle>
          <a:p>
            <a:pPr>
              <a:defRPr/>
            </a:pPr>
            <a:fld id="{9E77CC52-4A2F-4C09-B608-A61F98B3B4A1}" type="slidenum">
              <a:rPr lang="en-GB" altLang="en-US"/>
              <a:pPr>
                <a:defRPr/>
              </a:pPr>
              <a:t>‹#›</a:t>
            </a:fld>
            <a:endParaRPr lang="en-GB" altLang="en-US"/>
          </a:p>
        </p:txBody>
      </p:sp>
    </p:spTree>
    <p:extLst>
      <p:ext uri="{BB962C8B-B14F-4D97-AF65-F5344CB8AC3E}">
        <p14:creationId xmlns:p14="http://schemas.microsoft.com/office/powerpoint/2010/main" val="3731564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xmlns="" id="{3C1B1C6E-0D36-4A2A-93CA-46070BA23DC0}"/>
              </a:ext>
            </a:extLst>
          </p:cNvPr>
          <p:cNvSpPr>
            <a:spLocks noGrp="1" noChangeArrowheads="1"/>
          </p:cNvSpPr>
          <p:nvPr>
            <p:ph type="sldNum" idx="10"/>
          </p:nvPr>
        </p:nvSpPr>
        <p:spPr>
          <a:ln/>
        </p:spPr>
        <p:txBody>
          <a:bodyPr/>
          <a:lstStyle>
            <a:lvl1pPr>
              <a:defRPr/>
            </a:lvl1pPr>
          </a:lstStyle>
          <a:p>
            <a:pPr>
              <a:defRPr/>
            </a:pPr>
            <a:fld id="{E0B44220-E103-4361-9B20-B685A9894DD3}" type="slidenum">
              <a:rPr lang="en-GB" altLang="en-US"/>
              <a:pPr>
                <a:defRPr/>
              </a:pPr>
              <a:t>‹#›</a:t>
            </a:fld>
            <a:endParaRPr lang="en-GB" altLang="en-US"/>
          </a:p>
        </p:txBody>
      </p:sp>
    </p:spTree>
    <p:extLst>
      <p:ext uri="{BB962C8B-B14F-4D97-AF65-F5344CB8AC3E}">
        <p14:creationId xmlns:p14="http://schemas.microsoft.com/office/powerpoint/2010/main" val="222937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xmlns="" id="{DF8537DB-8481-4B3E-B774-8F4BE622B31A}"/>
              </a:ext>
            </a:extLst>
          </p:cNvPr>
          <p:cNvSpPr>
            <a:spLocks noGrp="1" noChangeArrowheads="1"/>
          </p:cNvSpPr>
          <p:nvPr>
            <p:ph type="sldNum" idx="10"/>
          </p:nvPr>
        </p:nvSpPr>
        <p:spPr>
          <a:ln/>
        </p:spPr>
        <p:txBody>
          <a:bodyPr/>
          <a:lstStyle>
            <a:lvl1pPr>
              <a:defRPr/>
            </a:lvl1pPr>
          </a:lstStyle>
          <a:p>
            <a:pPr>
              <a:defRPr/>
            </a:pPr>
            <a:fld id="{142DE00F-740B-4B5D-817A-7C11CE33407C}" type="slidenum">
              <a:rPr lang="en-GB" altLang="en-US"/>
              <a:pPr>
                <a:defRPr/>
              </a:pPr>
              <a:t>‹#›</a:t>
            </a:fld>
            <a:endParaRPr lang="en-GB" altLang="en-US"/>
          </a:p>
        </p:txBody>
      </p:sp>
    </p:spTree>
    <p:extLst>
      <p:ext uri="{BB962C8B-B14F-4D97-AF65-F5344CB8AC3E}">
        <p14:creationId xmlns:p14="http://schemas.microsoft.com/office/powerpoint/2010/main" val="2809357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xmlns="" id="{5BD54656-FBB7-4D02-A141-B517A3CB2A53}"/>
              </a:ext>
            </a:extLst>
          </p:cNvPr>
          <p:cNvSpPr>
            <a:spLocks noGrp="1" noChangeArrowheads="1"/>
          </p:cNvSpPr>
          <p:nvPr>
            <p:ph type="sldNum" idx="10"/>
          </p:nvPr>
        </p:nvSpPr>
        <p:spPr>
          <a:ln/>
        </p:spPr>
        <p:txBody>
          <a:bodyPr/>
          <a:lstStyle>
            <a:lvl1pPr>
              <a:defRPr/>
            </a:lvl1pPr>
          </a:lstStyle>
          <a:p>
            <a:pPr>
              <a:defRPr/>
            </a:pPr>
            <a:fld id="{00CD568F-6E57-414B-B809-E172807A40D0}" type="slidenum">
              <a:rPr lang="en-GB" altLang="en-US"/>
              <a:pPr>
                <a:defRPr/>
              </a:pPr>
              <a:t>‹#›</a:t>
            </a:fld>
            <a:endParaRPr lang="en-GB" altLang="en-US"/>
          </a:p>
        </p:txBody>
      </p:sp>
    </p:spTree>
    <p:extLst>
      <p:ext uri="{BB962C8B-B14F-4D97-AF65-F5344CB8AC3E}">
        <p14:creationId xmlns:p14="http://schemas.microsoft.com/office/powerpoint/2010/main" val="270777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xmlns="" id="{C61FF627-B2D0-4EFF-A7B0-8BC9C92FD5F9}"/>
              </a:ext>
            </a:extLst>
          </p:cNvPr>
          <p:cNvSpPr>
            <a:spLocks noGrp="1" noChangeArrowheads="1"/>
          </p:cNvSpPr>
          <p:nvPr>
            <p:ph type="sldNum" idx="10"/>
          </p:nvPr>
        </p:nvSpPr>
        <p:spPr>
          <a:ln/>
        </p:spPr>
        <p:txBody>
          <a:bodyPr/>
          <a:lstStyle>
            <a:lvl1pPr>
              <a:defRPr/>
            </a:lvl1pPr>
          </a:lstStyle>
          <a:p>
            <a:pPr>
              <a:defRPr/>
            </a:pPr>
            <a:fld id="{8BCA9800-4D83-48D2-87C4-E0BE830EC278}" type="slidenum">
              <a:rPr lang="en-GB" altLang="en-US"/>
              <a:pPr>
                <a:defRPr/>
              </a:pPr>
              <a:t>‹#›</a:t>
            </a:fld>
            <a:endParaRPr lang="en-GB" altLang="en-US"/>
          </a:p>
        </p:txBody>
      </p:sp>
    </p:spTree>
    <p:extLst>
      <p:ext uri="{BB962C8B-B14F-4D97-AF65-F5344CB8AC3E}">
        <p14:creationId xmlns:p14="http://schemas.microsoft.com/office/powerpoint/2010/main" val="1819473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xmlns="" id="{D8C65E76-F3D2-43B3-B203-A780DD44D6D1}"/>
              </a:ext>
            </a:extLst>
          </p:cNvPr>
          <p:cNvSpPr>
            <a:spLocks noGrp="1" noChangeArrowheads="1"/>
          </p:cNvSpPr>
          <p:nvPr>
            <p:ph type="sldNum" idx="10"/>
          </p:nvPr>
        </p:nvSpPr>
        <p:spPr>
          <a:ln/>
        </p:spPr>
        <p:txBody>
          <a:bodyPr/>
          <a:lstStyle>
            <a:lvl1pPr>
              <a:defRPr/>
            </a:lvl1pPr>
          </a:lstStyle>
          <a:p>
            <a:pPr>
              <a:defRPr/>
            </a:pPr>
            <a:fld id="{1E482E39-1784-47DB-A93B-E3B563493421}" type="slidenum">
              <a:rPr lang="en-GB" altLang="en-US"/>
              <a:pPr>
                <a:defRPr/>
              </a:pPr>
              <a:t>‹#›</a:t>
            </a:fld>
            <a:endParaRPr lang="en-GB" altLang="en-US"/>
          </a:p>
        </p:txBody>
      </p:sp>
    </p:spTree>
    <p:extLst>
      <p:ext uri="{BB962C8B-B14F-4D97-AF65-F5344CB8AC3E}">
        <p14:creationId xmlns:p14="http://schemas.microsoft.com/office/powerpoint/2010/main" val="646262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xmlns="" id="{6449CB12-14E4-4521-9D0F-C06DE9A86447}"/>
              </a:ext>
            </a:extLst>
          </p:cNvPr>
          <p:cNvSpPr>
            <a:spLocks noGrp="1" noChangeArrowheads="1"/>
          </p:cNvSpPr>
          <p:nvPr>
            <p:ph type="sldNum" idx="10"/>
          </p:nvPr>
        </p:nvSpPr>
        <p:spPr>
          <a:ln/>
        </p:spPr>
        <p:txBody>
          <a:bodyPr/>
          <a:lstStyle>
            <a:lvl1pPr>
              <a:defRPr/>
            </a:lvl1pPr>
          </a:lstStyle>
          <a:p>
            <a:pPr>
              <a:defRPr/>
            </a:pPr>
            <a:fld id="{D1A247B1-DAB6-421D-96D6-34582B45C63D}" type="slidenum">
              <a:rPr lang="en-GB" altLang="en-US"/>
              <a:pPr>
                <a:defRPr/>
              </a:pPr>
              <a:t>‹#›</a:t>
            </a:fld>
            <a:endParaRPr lang="en-GB" altLang="en-US"/>
          </a:p>
        </p:txBody>
      </p:sp>
    </p:spTree>
    <p:extLst>
      <p:ext uri="{BB962C8B-B14F-4D97-AF65-F5344CB8AC3E}">
        <p14:creationId xmlns:p14="http://schemas.microsoft.com/office/powerpoint/2010/main" val="360847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35613" y="0"/>
            <a:ext cx="1776412" cy="6338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01613" y="0"/>
            <a:ext cx="5181600" cy="6338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xmlns="" id="{EF86606B-F687-4AF9-BBEF-22798DEA84E6}"/>
              </a:ext>
            </a:extLst>
          </p:cNvPr>
          <p:cNvSpPr>
            <a:spLocks noGrp="1" noChangeArrowheads="1"/>
          </p:cNvSpPr>
          <p:nvPr>
            <p:ph type="sldNum" idx="10"/>
          </p:nvPr>
        </p:nvSpPr>
        <p:spPr>
          <a:ln/>
        </p:spPr>
        <p:txBody>
          <a:bodyPr/>
          <a:lstStyle>
            <a:lvl1pPr>
              <a:defRPr/>
            </a:lvl1pPr>
          </a:lstStyle>
          <a:p>
            <a:pPr>
              <a:defRPr/>
            </a:pPr>
            <a:fld id="{7BB38A88-9AE6-43B8-8584-FB01D3022951}" type="slidenum">
              <a:rPr lang="en-GB" altLang="en-US"/>
              <a:pPr>
                <a:defRPr/>
              </a:pPr>
              <a:t>‹#›</a:t>
            </a:fld>
            <a:endParaRPr lang="en-GB" altLang="en-US"/>
          </a:p>
        </p:txBody>
      </p:sp>
    </p:spTree>
    <p:extLst>
      <p:ext uri="{BB962C8B-B14F-4D97-AF65-F5344CB8AC3E}">
        <p14:creationId xmlns:p14="http://schemas.microsoft.com/office/powerpoint/2010/main" val="356703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4963"/>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604963"/>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xmlns="" id="{2B6CDB72-FDA6-4437-98E8-93B679BD6559}"/>
              </a:ext>
            </a:extLst>
          </p:cNvPr>
          <p:cNvSpPr>
            <a:spLocks noGrp="1" noChangeArrowheads="1"/>
          </p:cNvSpPr>
          <p:nvPr>
            <p:ph type="sldNum" idx="10"/>
          </p:nvPr>
        </p:nvSpPr>
        <p:spPr>
          <a:ln/>
        </p:spPr>
        <p:txBody>
          <a:bodyPr/>
          <a:lstStyle>
            <a:lvl1pPr>
              <a:defRPr/>
            </a:lvl1pPr>
          </a:lstStyle>
          <a:p>
            <a:pPr>
              <a:defRPr/>
            </a:pPr>
            <a:fld id="{D065E23B-1F7C-4564-AFE9-BC0A50757D63}" type="slidenum">
              <a:rPr lang="en-GB" altLang="en-US"/>
              <a:pPr>
                <a:defRPr/>
              </a:pPr>
              <a:t>‹#›</a:t>
            </a:fld>
            <a:endParaRPr lang="en-GB" altLang="en-US"/>
          </a:p>
        </p:txBody>
      </p:sp>
    </p:spTree>
    <p:extLst>
      <p:ext uri="{BB962C8B-B14F-4D97-AF65-F5344CB8AC3E}">
        <p14:creationId xmlns:p14="http://schemas.microsoft.com/office/powerpoint/2010/main" val="2915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xmlns="" id="{6C29EABD-FF6C-4E1A-B835-7F79ECC3EE5B}"/>
              </a:ext>
            </a:extLst>
          </p:cNvPr>
          <p:cNvSpPr>
            <a:spLocks noGrp="1" noChangeArrowheads="1"/>
          </p:cNvSpPr>
          <p:nvPr>
            <p:ph type="sldNum" idx="10"/>
          </p:nvPr>
        </p:nvSpPr>
        <p:spPr>
          <a:ln/>
        </p:spPr>
        <p:txBody>
          <a:bodyPr/>
          <a:lstStyle>
            <a:lvl1pPr>
              <a:defRPr/>
            </a:lvl1pPr>
          </a:lstStyle>
          <a:p>
            <a:pPr>
              <a:defRPr/>
            </a:pPr>
            <a:fld id="{74BB9847-6F0A-4232-8DF2-00748A0EB15F}" type="slidenum">
              <a:rPr lang="en-GB" altLang="en-US"/>
              <a:pPr>
                <a:defRPr/>
              </a:pPr>
              <a:t>‹#›</a:t>
            </a:fld>
            <a:endParaRPr lang="en-GB" altLang="en-US"/>
          </a:p>
        </p:txBody>
      </p:sp>
    </p:spTree>
    <p:extLst>
      <p:ext uri="{BB962C8B-B14F-4D97-AF65-F5344CB8AC3E}">
        <p14:creationId xmlns:p14="http://schemas.microsoft.com/office/powerpoint/2010/main" val="277130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xmlns="" id="{FBB8DD80-9D31-43DD-B163-B238FA0BD62B}"/>
              </a:ext>
            </a:extLst>
          </p:cNvPr>
          <p:cNvSpPr>
            <a:spLocks noGrp="1" noChangeArrowheads="1"/>
          </p:cNvSpPr>
          <p:nvPr>
            <p:ph type="sldNum" idx="10"/>
          </p:nvPr>
        </p:nvSpPr>
        <p:spPr>
          <a:ln/>
        </p:spPr>
        <p:txBody>
          <a:bodyPr/>
          <a:lstStyle>
            <a:lvl1pPr>
              <a:defRPr/>
            </a:lvl1pPr>
          </a:lstStyle>
          <a:p>
            <a:pPr>
              <a:defRPr/>
            </a:pPr>
            <a:fld id="{B6B55DA1-C3DA-49EF-9F36-C71D7000817D}" type="slidenum">
              <a:rPr lang="en-GB" altLang="en-US"/>
              <a:pPr>
                <a:defRPr/>
              </a:pPr>
              <a:t>‹#›</a:t>
            </a:fld>
            <a:endParaRPr lang="en-GB" altLang="en-US"/>
          </a:p>
        </p:txBody>
      </p:sp>
    </p:spTree>
    <p:extLst>
      <p:ext uri="{BB962C8B-B14F-4D97-AF65-F5344CB8AC3E}">
        <p14:creationId xmlns:p14="http://schemas.microsoft.com/office/powerpoint/2010/main" val="200028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DBF43FC7-2B86-44E8-B1D9-0651D176652E}"/>
              </a:ext>
            </a:extLst>
          </p:cNvPr>
          <p:cNvSpPr>
            <a:spLocks noGrp="1" noChangeArrowheads="1"/>
          </p:cNvSpPr>
          <p:nvPr>
            <p:ph type="sldNum" idx="10"/>
          </p:nvPr>
        </p:nvSpPr>
        <p:spPr>
          <a:ln/>
        </p:spPr>
        <p:txBody>
          <a:bodyPr/>
          <a:lstStyle>
            <a:lvl1pPr>
              <a:defRPr/>
            </a:lvl1pPr>
          </a:lstStyle>
          <a:p>
            <a:pPr>
              <a:defRPr/>
            </a:pPr>
            <a:fld id="{963D8F4F-D802-446A-94D3-4308F8905120}" type="slidenum">
              <a:rPr lang="en-GB" altLang="en-US"/>
              <a:pPr>
                <a:defRPr/>
              </a:pPr>
              <a:t>‹#›</a:t>
            </a:fld>
            <a:endParaRPr lang="en-GB" altLang="en-US"/>
          </a:p>
        </p:txBody>
      </p:sp>
    </p:spTree>
    <p:extLst>
      <p:ext uri="{BB962C8B-B14F-4D97-AF65-F5344CB8AC3E}">
        <p14:creationId xmlns:p14="http://schemas.microsoft.com/office/powerpoint/2010/main" val="211802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xmlns="" id="{B1701DF2-458A-484B-8BC4-3270880723B2}"/>
              </a:ext>
            </a:extLst>
          </p:cNvPr>
          <p:cNvSpPr>
            <a:spLocks noGrp="1" noChangeArrowheads="1"/>
          </p:cNvSpPr>
          <p:nvPr>
            <p:ph type="sldNum" idx="10"/>
          </p:nvPr>
        </p:nvSpPr>
        <p:spPr>
          <a:ln/>
        </p:spPr>
        <p:txBody>
          <a:bodyPr/>
          <a:lstStyle>
            <a:lvl1pPr>
              <a:defRPr/>
            </a:lvl1pPr>
          </a:lstStyle>
          <a:p>
            <a:pPr>
              <a:defRPr/>
            </a:pPr>
            <a:fld id="{5650BFA4-E13C-427F-B24A-11AB252F1D0D}" type="slidenum">
              <a:rPr lang="en-GB" altLang="en-US"/>
              <a:pPr>
                <a:defRPr/>
              </a:pPr>
              <a:t>‹#›</a:t>
            </a:fld>
            <a:endParaRPr lang="en-GB" altLang="en-US"/>
          </a:p>
        </p:txBody>
      </p:sp>
    </p:spTree>
    <p:extLst>
      <p:ext uri="{BB962C8B-B14F-4D97-AF65-F5344CB8AC3E}">
        <p14:creationId xmlns:p14="http://schemas.microsoft.com/office/powerpoint/2010/main" val="7837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xmlns="" id="{75CCC1EF-E7DD-4E0F-B73E-68B4AAC79B36}"/>
              </a:ext>
            </a:extLst>
          </p:cNvPr>
          <p:cNvSpPr>
            <a:spLocks noGrp="1" noChangeArrowheads="1"/>
          </p:cNvSpPr>
          <p:nvPr>
            <p:ph type="sldNum" idx="10"/>
          </p:nvPr>
        </p:nvSpPr>
        <p:spPr>
          <a:ln/>
        </p:spPr>
        <p:txBody>
          <a:bodyPr/>
          <a:lstStyle>
            <a:lvl1pPr>
              <a:defRPr/>
            </a:lvl1pPr>
          </a:lstStyle>
          <a:p>
            <a:pPr>
              <a:defRPr/>
            </a:pPr>
            <a:fld id="{F15FED55-6B9C-4DF6-8D30-AF6CE2590965}" type="slidenum">
              <a:rPr lang="en-GB" altLang="en-US"/>
              <a:pPr>
                <a:defRPr/>
              </a:pPr>
              <a:t>‹#›</a:t>
            </a:fld>
            <a:endParaRPr lang="en-GB" altLang="en-US"/>
          </a:p>
        </p:txBody>
      </p:sp>
    </p:spTree>
    <p:extLst>
      <p:ext uri="{BB962C8B-B14F-4D97-AF65-F5344CB8AC3E}">
        <p14:creationId xmlns:p14="http://schemas.microsoft.com/office/powerpoint/2010/main" val="377021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xmlns="" id="{AB098485-57DA-4F22-B7A0-B54DD0807AB4}"/>
              </a:ext>
            </a:extLst>
          </p:cNvPr>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1026" name="Text Box 2">
            <a:extLst>
              <a:ext uri="{FF2B5EF4-FFF2-40B4-BE49-F238E27FC236}">
                <a16:creationId xmlns:a16="http://schemas.microsoft.com/office/drawing/2014/main" xmlns="" id="{E1FBDB1F-0C2E-49BF-83FD-69BB6658995D}"/>
              </a:ext>
            </a:extLst>
          </p:cNvPr>
          <p:cNvSpPr txBox="1">
            <a:spLocks noChangeArrowheads="1"/>
          </p:cNvSpPr>
          <p:nvPr/>
        </p:nvSpPr>
        <p:spPr bwMode="auto">
          <a:xfrm>
            <a:off x="457200" y="641667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en-US">
              <a:cs typeface="Arial Unicode MS" panose="020B0604020202020204" pitchFamily="34" charset="-128"/>
            </a:endParaRPr>
          </a:p>
        </p:txBody>
      </p:sp>
      <p:sp>
        <p:nvSpPr>
          <p:cNvPr id="1027" name="Rectangle 3">
            <a:extLst>
              <a:ext uri="{FF2B5EF4-FFF2-40B4-BE49-F238E27FC236}">
                <a16:creationId xmlns:a16="http://schemas.microsoft.com/office/drawing/2014/main" xmlns="" id="{F7AD9700-7FAD-42EA-8C3C-635D118E0CD2}"/>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Lst>
              <a:defRPr smtClean="0">
                <a:solidFill>
                  <a:srgbClr val="000000"/>
                </a:solidFill>
                <a:latin typeface="Calibri" panose="020F0502020204030204" pitchFamily="34" charset="0"/>
                <a:cs typeface="Arial Unicode MS" panose="020B0604020202020204" pitchFamily="34" charset="-128"/>
              </a:defRPr>
            </a:lvl1pPr>
          </a:lstStyle>
          <a:p>
            <a:pPr>
              <a:defRPr/>
            </a:pPr>
            <a:fld id="{874C22B7-740D-4DF6-A742-74537CA09FBF}" type="slidenum">
              <a:rPr lang="en-GB" altLang="en-US"/>
              <a:pPr>
                <a:defRPr/>
              </a:pPr>
              <a:t>‹#›</a:t>
            </a:fld>
            <a:endParaRPr lang="en-GB" altLang="en-US"/>
          </a:p>
        </p:txBody>
      </p:sp>
      <p:sp>
        <p:nvSpPr>
          <p:cNvPr id="1028" name="Rectangle 4">
            <a:extLst>
              <a:ext uri="{FF2B5EF4-FFF2-40B4-BE49-F238E27FC236}">
                <a16:creationId xmlns:a16="http://schemas.microsoft.com/office/drawing/2014/main" xmlns="" id="{5A139158-F371-4EF7-AC9A-2DDFB1686770}"/>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6854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Arial Unicode MS" charset="0"/>
          <a:cs typeface="Arial Unicode MS" charset="0"/>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Arial Unicode MS" charset="0"/>
          <a:cs typeface="Arial Unicode MS" charset="0"/>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Arial Unicode MS" charset="0"/>
          <a:cs typeface="Arial Unicode MS" charset="0"/>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charset="0"/>
          <a:ea typeface="Arial Unicode MS" charset="0"/>
          <a:cs typeface="Arial Unicode MS" charset="0"/>
        </a:defRPr>
      </a:lvl5pPr>
      <a:lvl6pPr marL="25146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Arial Unicode MS" charset="0"/>
          <a:cs typeface="Arial Unicode MS" charset="0"/>
        </a:defRPr>
      </a:lvl6pPr>
      <a:lvl7pPr marL="29718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Arial Unicode MS" charset="0"/>
          <a:cs typeface="Arial Unicode MS" charset="0"/>
        </a:defRPr>
      </a:lvl7pPr>
      <a:lvl8pPr marL="34290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Arial Unicode MS" charset="0"/>
          <a:cs typeface="Arial Unicode MS" charset="0"/>
        </a:defRPr>
      </a:lvl8pPr>
      <a:lvl9pPr marL="3886200" indent="-228600" algn="l" defTabSz="449263" rtl="0" fontAlgn="base">
        <a:lnSpc>
          <a:spcPct val="83000"/>
        </a:lnSpc>
        <a:spcBef>
          <a:spcPct val="0"/>
        </a:spcBef>
        <a:spcAft>
          <a:spcPct val="0"/>
        </a:spcAft>
        <a:buClr>
          <a:srgbClr val="000000"/>
        </a:buClr>
        <a:buSzPct val="100000"/>
        <a:buFont typeface="Times New Roman" charset="0"/>
        <a:defRPr>
          <a:solidFill>
            <a:srgbClr val="000000"/>
          </a:solidFill>
          <a:latin typeface="Calibri" charset="0"/>
          <a:ea typeface="Arial Unicode MS" charset="0"/>
          <a:cs typeface="Arial Unicode MS" charset="0"/>
        </a:defRPr>
      </a:lvl9pPr>
    </p:titleStyle>
    <p:bodyStyle>
      <a:lvl1pPr marL="342900" indent="-342900" algn="l" defTabSz="449263" rtl="0" eaLnBrk="0" fontAlgn="base" hangingPunct="0">
        <a:lnSpc>
          <a:spcPct val="8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83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lnSpc>
          <a:spcPct val="83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8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8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xmlns="" id="{0F03214D-445F-44A9-A646-886AEE706841}"/>
              </a:ext>
            </a:extLst>
          </p:cNvPr>
          <p:cNvSpPr>
            <a:spLocks noChangeArrowheads="1"/>
          </p:cNvSpPr>
          <p:nvPr/>
        </p:nvSpPr>
        <p:spPr bwMode="auto">
          <a:xfrm rot="10800000">
            <a:off x="0" y="609600"/>
            <a:ext cx="9144000" cy="1588"/>
          </a:xfrm>
          <a:prstGeom prst="rect">
            <a:avLst/>
          </a:prstGeom>
          <a:solidFill>
            <a:srgbClr val="0C2D83"/>
          </a:solidFill>
          <a:ln w="9360" cap="flat">
            <a:solidFill>
              <a:srgbClr val="00B05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en-US">
              <a:cs typeface="Arial Unicode MS" panose="020B0604020202020204" pitchFamily="34" charset="-128"/>
            </a:endParaRPr>
          </a:p>
        </p:txBody>
      </p:sp>
      <p:pic>
        <p:nvPicPr>
          <p:cNvPr id="2050" name="Picture 2">
            <a:extLst>
              <a:ext uri="{FF2B5EF4-FFF2-40B4-BE49-F238E27FC236}">
                <a16:creationId xmlns:a16="http://schemas.microsoft.com/office/drawing/2014/main" xmlns="" id="{7D9A3043-58B1-4715-B07A-FEBD1204C7CC}"/>
              </a:ext>
            </a:extLst>
          </p:cNvPr>
          <p:cNvPicPr>
            <a:picLocks noChangeAspect="1" noChangeArrowheads="1"/>
          </p:cNvPicPr>
          <p:nvPr/>
        </p:nvPicPr>
        <p:blipFill>
          <a:blip r:embed="rId13"/>
          <a:srcRect l="86145" t="-4318"/>
          <a:stretch>
            <a:fillRect/>
          </a:stretch>
        </p:blipFill>
        <p:spPr bwMode="auto">
          <a:xfrm>
            <a:off x="8370888" y="0"/>
            <a:ext cx="730250" cy="485775"/>
          </a:xfrm>
          <a:prstGeom prst="rect">
            <a:avLst/>
          </a:prstGeom>
          <a:noFill/>
          <a:ln>
            <a:noFill/>
          </a:ln>
          <a:effectLst/>
          <a:extLst>
            <a:ext uri="{909E8E84-426E-40DD-AFC4-6F175D3DCCD1}">
              <a14:hiddenFill xmlns:a14="http://schemas.microsoft.com/office/drawing/2010/main">
                <a:blipFill dpi="0" rotWithShape="0">
                  <a:blip/>
                  <a:srcRect l="86145" t="-4318"/>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1" name="Line 3">
            <a:extLst>
              <a:ext uri="{FF2B5EF4-FFF2-40B4-BE49-F238E27FC236}">
                <a16:creationId xmlns:a16="http://schemas.microsoft.com/office/drawing/2014/main" xmlns="" id="{F9EC5B74-3576-4F80-B0D7-D2E5165AF966}"/>
              </a:ext>
            </a:extLst>
          </p:cNvPr>
          <p:cNvSpPr>
            <a:spLocks noChangeShapeType="1"/>
          </p:cNvSpPr>
          <p:nvPr/>
        </p:nvSpPr>
        <p:spPr bwMode="auto">
          <a:xfrm>
            <a:off x="201613" y="6373813"/>
            <a:ext cx="8639175" cy="1587"/>
          </a:xfrm>
          <a:prstGeom prst="line">
            <a:avLst/>
          </a:prstGeom>
          <a:noFill/>
          <a:ln w="3240" cap="flat">
            <a:solidFill>
              <a:srgbClr val="E0E6E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eaLnBrk="1">
              <a:lnSpc>
                <a:spcPct val="93000"/>
              </a:lnSpc>
              <a:buClr>
                <a:srgbClr val="000000"/>
              </a:buClr>
              <a:buSzPct val="100000"/>
              <a:buFont typeface="Times New Roman" charset="0"/>
              <a:buNone/>
              <a:defRPr/>
            </a:pPr>
            <a:endParaRPr lang="en-GB">
              <a:latin typeface="Arial" charset="0"/>
              <a:cs typeface="+mn-cs"/>
            </a:endParaRPr>
          </a:p>
        </p:txBody>
      </p:sp>
      <p:sp>
        <p:nvSpPr>
          <p:cNvPr id="2052" name="Rectangle 4">
            <a:extLst>
              <a:ext uri="{FF2B5EF4-FFF2-40B4-BE49-F238E27FC236}">
                <a16:creationId xmlns:a16="http://schemas.microsoft.com/office/drawing/2014/main" xmlns="" id="{D0E4AE3E-22C7-45BA-BF20-747CD30BA53E}"/>
              </a:ext>
            </a:extLst>
          </p:cNvPr>
          <p:cNvSpPr>
            <a:spLocks noGrp="1" noChangeArrowheads="1"/>
          </p:cNvSpPr>
          <p:nvPr>
            <p:ph type="title"/>
          </p:nvPr>
        </p:nvSpPr>
        <p:spPr bwMode="auto">
          <a:xfrm>
            <a:off x="201613" y="0"/>
            <a:ext cx="7110412"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2053" name="Rectangle 5">
            <a:extLst>
              <a:ext uri="{FF2B5EF4-FFF2-40B4-BE49-F238E27FC236}">
                <a16:creationId xmlns:a16="http://schemas.microsoft.com/office/drawing/2014/main" xmlns="" id="{F58B6C87-AAED-4CA5-95E6-FD5D6C83FB15}"/>
              </a:ext>
            </a:extLst>
          </p:cNvPr>
          <p:cNvSpPr>
            <a:spLocks noGrp="1" noChangeArrowheads="1"/>
          </p:cNvSpPr>
          <p:nvPr>
            <p:ph type="body" idx="1"/>
          </p:nvPr>
        </p:nvSpPr>
        <p:spPr bwMode="auto">
          <a:xfrm>
            <a:off x="252413" y="1300163"/>
            <a:ext cx="4248150"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0"/>
            <a:r>
              <a:rPr lang="en-GB" altLang="en-US"/>
              <a:t>Ninth Outline LevelClick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54" name="Rectangle 6">
            <a:extLst>
              <a:ext uri="{FF2B5EF4-FFF2-40B4-BE49-F238E27FC236}">
                <a16:creationId xmlns:a16="http://schemas.microsoft.com/office/drawing/2014/main" xmlns="" id="{62AFF23F-4B47-4C3F-9E1E-5A6A23A1757D}"/>
              </a:ext>
            </a:extLst>
          </p:cNvPr>
          <p:cNvSpPr>
            <a:spLocks noGrp="1" noChangeArrowheads="1"/>
          </p:cNvSpPr>
          <p:nvPr>
            <p:ph type="sldNum"/>
          </p:nvPr>
        </p:nvSpPr>
        <p:spPr bwMode="auto">
          <a:xfrm>
            <a:off x="8510588" y="6445250"/>
            <a:ext cx="4016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solidFill>
                  <a:srgbClr val="000000"/>
                </a:solidFill>
                <a:latin typeface="Univers 45 Light" charset="0"/>
                <a:cs typeface="Arial Unicode MS" panose="020B0604020202020204" pitchFamily="34" charset="-128"/>
              </a:defRPr>
            </a:lvl1pPr>
          </a:lstStyle>
          <a:p>
            <a:pPr>
              <a:defRPr/>
            </a:pPr>
            <a:fld id="{CD4579F9-F9AD-4EDD-8A9A-0D1F3B00D1A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1000" b="1" kern="1200">
          <a:solidFill>
            <a:srgbClr val="0C2D83"/>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10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10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1000" kern="1200">
          <a:solidFill>
            <a:srgbClr val="000000"/>
          </a:solidFill>
          <a:latin typeface="+mn-lt"/>
          <a:ea typeface="+mn-ea"/>
          <a:cs typeface="+mn-cs"/>
        </a:defRPr>
      </a:lvl4pPr>
      <a:lvl5pPr marL="2057400" indent="-228600" algn="l" defTabSz="449263" rtl="0" eaLnBrk="0" fontAlgn="base" hangingPunct="0">
        <a:lnSpc>
          <a:spcPct val="8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Calibri"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4" name="Group 1">
            <a:extLst>
              <a:ext uri="{FF2B5EF4-FFF2-40B4-BE49-F238E27FC236}">
                <a16:creationId xmlns:a16="http://schemas.microsoft.com/office/drawing/2014/main" xmlns="" id="{BFF59B90-473C-46B9-8662-DFF5ADE6D799}"/>
              </a:ext>
            </a:extLst>
          </p:cNvPr>
          <p:cNvGrpSpPr>
            <a:grpSpLocks/>
          </p:cNvGrpSpPr>
          <p:nvPr/>
        </p:nvGrpSpPr>
        <p:grpSpPr bwMode="auto">
          <a:xfrm>
            <a:off x="1527175" y="6477000"/>
            <a:ext cx="7629525" cy="7938"/>
            <a:chOff x="962" y="4080"/>
            <a:chExt cx="4806" cy="5"/>
          </a:xfrm>
        </p:grpSpPr>
        <p:sp>
          <p:nvSpPr>
            <p:cNvPr id="2" name="Rectangle 2">
              <a:extLst>
                <a:ext uri="{FF2B5EF4-FFF2-40B4-BE49-F238E27FC236}">
                  <a16:creationId xmlns:a16="http://schemas.microsoft.com/office/drawing/2014/main" xmlns="" id="{F5D056F6-F36E-495E-A62F-DE2085BC812D}"/>
                </a:ext>
              </a:extLst>
            </p:cNvPr>
            <p:cNvSpPr>
              <a:spLocks noChangeArrowheads="1"/>
            </p:cNvSpPr>
            <p:nvPr/>
          </p:nvSpPr>
          <p:spPr bwMode="auto">
            <a:xfrm>
              <a:off x="3179" y="4080"/>
              <a:ext cx="2589" cy="5"/>
            </a:xfrm>
            <a:prstGeom prst="rect">
              <a:avLst/>
            </a:prstGeom>
            <a:solidFill>
              <a:srgbClr val="0C2D83"/>
            </a:solidFill>
            <a:ln>
              <a:noFill/>
            </a:ln>
            <a:effectLst/>
            <a:extLs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en-US">
                <a:cs typeface="Arial Unicode MS" panose="020B0604020202020204" pitchFamily="34" charset="-128"/>
              </a:endParaRPr>
            </a:p>
          </p:txBody>
        </p:sp>
        <p:sp>
          <p:nvSpPr>
            <p:cNvPr id="3075" name="Rectangle 3">
              <a:extLst>
                <a:ext uri="{FF2B5EF4-FFF2-40B4-BE49-F238E27FC236}">
                  <a16:creationId xmlns:a16="http://schemas.microsoft.com/office/drawing/2014/main" xmlns="" id="{067E937E-EFFD-4F8A-8B44-671B06D7A3A2}"/>
                </a:ext>
              </a:extLst>
            </p:cNvPr>
            <p:cNvSpPr>
              <a:spLocks noChangeArrowheads="1"/>
            </p:cNvSpPr>
            <p:nvPr/>
          </p:nvSpPr>
          <p:spPr bwMode="auto">
            <a:xfrm>
              <a:off x="962" y="4080"/>
              <a:ext cx="2359" cy="5"/>
            </a:xfrm>
            <a:prstGeom prst="rect">
              <a:avLst/>
            </a:prstGeom>
            <a:gradFill rotWithShape="0">
              <a:gsLst>
                <a:gs pos="0">
                  <a:srgbClr val="0C2D83"/>
                </a:gs>
                <a:gs pos="100000">
                  <a:srgbClr val="FFFFFF"/>
                </a:gs>
              </a:gsLst>
              <a:lin ang="10800000" scaled="1"/>
            </a:gradFill>
            <a:ln>
              <a:noFill/>
            </a:ln>
            <a:effectLst/>
            <a:extLs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en-US">
                <a:cs typeface="Arial Unicode MS" panose="020B0604020202020204" pitchFamily="34" charset="-128"/>
              </a:endParaRPr>
            </a:p>
          </p:txBody>
        </p:sp>
      </p:grpSp>
      <p:pic>
        <p:nvPicPr>
          <p:cNvPr id="3076" name="Picture 4">
            <a:extLst>
              <a:ext uri="{FF2B5EF4-FFF2-40B4-BE49-F238E27FC236}">
                <a16:creationId xmlns:a16="http://schemas.microsoft.com/office/drawing/2014/main" xmlns="" id="{54259319-9C1B-40FB-9D80-B1C3EE63E060}"/>
              </a:ext>
            </a:extLst>
          </p:cNvPr>
          <p:cNvPicPr>
            <a:picLocks noChangeAspect="1" noChangeArrowheads="1"/>
          </p:cNvPicPr>
          <p:nvPr/>
        </p:nvPicPr>
        <p:blipFill>
          <a:blip r:embed="rId13"/>
          <a:srcRect l="86145" t="-4318"/>
          <a:stretch>
            <a:fillRect/>
          </a:stretch>
        </p:blipFill>
        <p:spPr bwMode="auto">
          <a:xfrm>
            <a:off x="8370888" y="0"/>
            <a:ext cx="730250" cy="485775"/>
          </a:xfrm>
          <a:prstGeom prst="rect">
            <a:avLst/>
          </a:prstGeom>
          <a:noFill/>
          <a:ln>
            <a:noFill/>
          </a:ln>
          <a:effectLst/>
          <a:extLst>
            <a:ext uri="{909E8E84-426E-40DD-AFC4-6F175D3DCCD1}">
              <a14:hiddenFill xmlns:a14="http://schemas.microsoft.com/office/drawing/2010/main">
                <a:blipFill dpi="0" rotWithShape="0">
                  <a:blip/>
                  <a:srcRect l="86145" t="-4318"/>
                  <a:stretch>
                    <a:fillRect/>
                  </a:stretch>
                </a:blip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7" name="Rectangle 5">
            <a:extLst>
              <a:ext uri="{FF2B5EF4-FFF2-40B4-BE49-F238E27FC236}">
                <a16:creationId xmlns:a16="http://schemas.microsoft.com/office/drawing/2014/main" xmlns="" id="{3C80AF6B-0765-45A6-9200-7313A6EF993E}"/>
              </a:ext>
            </a:extLst>
          </p:cNvPr>
          <p:cNvSpPr>
            <a:spLocks noChangeArrowheads="1"/>
          </p:cNvSpPr>
          <p:nvPr/>
        </p:nvSpPr>
        <p:spPr bwMode="auto">
          <a:xfrm rot="10800000">
            <a:off x="0" y="609600"/>
            <a:ext cx="9144000" cy="1588"/>
          </a:xfrm>
          <a:prstGeom prst="rect">
            <a:avLst/>
          </a:prstGeom>
          <a:solidFill>
            <a:srgbClr val="0C2D83"/>
          </a:solidFill>
          <a:ln w="9360" cap="flat">
            <a:solidFill>
              <a:srgbClr val="00B05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defRPr/>
            </a:pPr>
            <a:endParaRPr lang="en-US">
              <a:cs typeface="Arial Unicode MS" panose="020B0604020202020204" pitchFamily="34" charset="-128"/>
            </a:endParaRPr>
          </a:p>
        </p:txBody>
      </p:sp>
      <p:sp>
        <p:nvSpPr>
          <p:cNvPr id="3078" name="Rectangle 6">
            <a:extLst>
              <a:ext uri="{FF2B5EF4-FFF2-40B4-BE49-F238E27FC236}">
                <a16:creationId xmlns:a16="http://schemas.microsoft.com/office/drawing/2014/main" xmlns="" id="{B55DCD45-B9A3-4ADF-A8D6-19DD52F867AD}"/>
              </a:ext>
            </a:extLst>
          </p:cNvPr>
          <p:cNvSpPr>
            <a:spLocks noGrp="1" noChangeArrowheads="1"/>
          </p:cNvSpPr>
          <p:nvPr>
            <p:ph type="title"/>
          </p:nvPr>
        </p:nvSpPr>
        <p:spPr bwMode="auto">
          <a:xfrm>
            <a:off x="201613" y="0"/>
            <a:ext cx="7110412"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p>
            <a:pPr lvl="0"/>
            <a:r>
              <a:rPr lang="en-GB" altLang="en-US"/>
              <a:t>Click to edit the title text formatClick to edit Master title style</a:t>
            </a:r>
          </a:p>
        </p:txBody>
      </p:sp>
      <p:sp>
        <p:nvSpPr>
          <p:cNvPr id="3079" name="Rectangle 7">
            <a:extLst>
              <a:ext uri="{FF2B5EF4-FFF2-40B4-BE49-F238E27FC236}">
                <a16:creationId xmlns:a16="http://schemas.microsoft.com/office/drawing/2014/main" xmlns="" id="{0E088BAD-E5E7-4647-949F-A98863ACA779}"/>
              </a:ext>
            </a:extLst>
          </p:cNvPr>
          <p:cNvSpPr>
            <a:spLocks noGrp="1" noChangeArrowheads="1"/>
          </p:cNvSpPr>
          <p:nvPr>
            <p:ph type="body" idx="1"/>
          </p:nvPr>
        </p:nvSpPr>
        <p:spPr bwMode="auto">
          <a:xfrm>
            <a:off x="252413" y="1300163"/>
            <a:ext cx="4248150"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0"/>
            <a:r>
              <a:rPr lang="en-GB" altLang="en-US"/>
              <a:t>Ninth Outline LevelClick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80" name="Rectangle 8">
            <a:extLst>
              <a:ext uri="{FF2B5EF4-FFF2-40B4-BE49-F238E27FC236}">
                <a16:creationId xmlns:a16="http://schemas.microsoft.com/office/drawing/2014/main" xmlns="" id="{4806DA21-D434-4275-9A63-83DB619E48D5}"/>
              </a:ext>
            </a:extLst>
          </p:cNvPr>
          <p:cNvSpPr>
            <a:spLocks noGrp="1" noChangeArrowheads="1"/>
          </p:cNvSpPr>
          <p:nvPr>
            <p:ph type="sldNum"/>
          </p:nvPr>
        </p:nvSpPr>
        <p:spPr bwMode="auto">
          <a:xfrm>
            <a:off x="8510588" y="6445250"/>
            <a:ext cx="4016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solidFill>
                  <a:srgbClr val="000000"/>
                </a:solidFill>
                <a:latin typeface="Univers 45 Light" charset="0"/>
                <a:cs typeface="Arial Unicode MS" panose="020B0604020202020204" pitchFamily="34" charset="-128"/>
              </a:defRPr>
            </a:lvl1pPr>
          </a:lstStyle>
          <a:p>
            <a:pPr>
              <a:defRPr/>
            </a:pPr>
            <a:fld id="{152C18E9-DDF6-4306-B2DA-85C57A9B96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1000" b="1" kern="1200">
          <a:solidFill>
            <a:srgbClr val="0C2D83"/>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10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10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1000" kern="1200">
          <a:solidFill>
            <a:srgbClr val="000000"/>
          </a:solidFill>
          <a:latin typeface="+mn-lt"/>
          <a:ea typeface="+mn-ea"/>
          <a:cs typeface="+mn-cs"/>
        </a:defRPr>
      </a:lvl4pPr>
      <a:lvl5pPr marL="2057400" indent="-228600" algn="l" defTabSz="449263" rtl="0" eaLnBrk="0" fontAlgn="base" hangingPunct="0">
        <a:lnSpc>
          <a:spcPct val="8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Calibri"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17.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mailto:aliyu.aziz@nimc.gov.ng"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xmlns="" id="{29D169E3-0107-4974-B011-87407EABF7E2}"/>
              </a:ext>
            </a:extLst>
          </p:cNvPr>
          <p:cNvSpPr>
            <a:spLocks noGrp="1" noChangeArrowheads="1"/>
          </p:cNvSpPr>
          <p:nvPr>
            <p:ph type="subTitle" idx="4294967295"/>
          </p:nvPr>
        </p:nvSpPr>
        <p:spPr>
          <a:xfrm>
            <a:off x="260350" y="3356992"/>
            <a:ext cx="8496300" cy="2304033"/>
          </a:xfrm>
          <a:extLst>
            <a:ext uri="{91240B29-F687-4F45-9708-019B960494DF}">
              <a14:hiddenLine xmlns:a14="http://schemas.microsoft.com/office/drawing/2010/main" w="9360" cap="flat">
                <a:solidFill>
                  <a:srgbClr val="808080"/>
                </a:solidFill>
                <a:round/>
                <a:headEnd/>
                <a:tailEnd/>
              </a14:hiddenLine>
            </a:ext>
          </a:extLst>
        </p:spPr>
        <p:txBody>
          <a:bodyPr lIns="90000" tIns="45000" rIns="90000" bIns="45000"/>
          <a:lstStyle/>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600" b="1" dirty="0">
                <a:latin typeface="Arial" panose="020B0604020202020204" pitchFamily="34" charset="0"/>
              </a:rPr>
              <a:t>by</a:t>
            </a: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en-US" sz="700" b="1" dirty="0">
              <a:latin typeface="Arial" panose="020B0604020202020204" pitchFamily="34" charset="0"/>
            </a:endParaRPr>
          </a:p>
          <a:p>
            <a:pPr marL="0" indent="0" algn="ctr" eaLnBrk="1" hangingPunct="1">
              <a:lnSpc>
                <a:spcPct val="10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en-US" sz="7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800" b="1" dirty="0">
                <a:latin typeface="Arial" panose="020B0604020202020204" pitchFamily="34" charset="0"/>
              </a:rPr>
              <a:t>Engr. </a:t>
            </a:r>
            <a:r>
              <a:rPr lang="en-GB" altLang="en-US" sz="2400" b="1" dirty="0">
                <a:latin typeface="Arial" panose="020B0604020202020204" pitchFamily="34" charset="0"/>
              </a:rPr>
              <a:t>Aliyu A. Aziz</a:t>
            </a:r>
            <a:endParaRPr lang="en-GB" altLang="en-US" sz="18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800" b="1" dirty="0">
                <a:latin typeface="Arial" panose="020B0604020202020204" pitchFamily="34" charset="0"/>
              </a:rPr>
              <a:t>Director General / CEO, NIMC</a:t>
            </a: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en-US" sz="18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600" b="1" dirty="0">
                <a:latin typeface="Arial" panose="020B0604020202020204" pitchFamily="34" charset="0"/>
              </a:rPr>
              <a:t>for</a:t>
            </a: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en-US" sz="16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600" b="1" dirty="0">
                <a:latin typeface="Arial" panose="020B0604020202020204" pitchFamily="34" charset="0"/>
              </a:rPr>
              <a:t>BPSR Monthly Reform Seminar</a:t>
            </a: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400" b="1" dirty="0">
                <a:latin typeface="Arial" panose="020B0604020202020204" pitchFamily="34" charset="0"/>
              </a:rPr>
              <a:t>Abuja, Nigeria </a:t>
            </a: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en-US" sz="14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en-US" sz="14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en-US" sz="14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en-US" sz="14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en-US" sz="1400" b="1" dirty="0">
              <a:latin typeface="Arial" panose="020B0604020202020204" pitchFamily="34" charset="0"/>
            </a:endParaRPr>
          </a:p>
          <a:p>
            <a:pPr marL="0" indent="0" algn="ctr" eaLnBrk="1" hangingPunct="1">
              <a:lnSpc>
                <a:spcPct val="80000"/>
              </a:lnSpc>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en-US" sz="1400" b="1" dirty="0">
                <a:latin typeface="Arial" panose="020B0604020202020204" pitchFamily="34" charset="0"/>
              </a:rPr>
              <a:t>Thursday 31st January 2019</a:t>
            </a:r>
          </a:p>
        </p:txBody>
      </p:sp>
      <p:sp>
        <p:nvSpPr>
          <p:cNvPr id="5122" name="Rectangle 2">
            <a:extLst>
              <a:ext uri="{FF2B5EF4-FFF2-40B4-BE49-F238E27FC236}">
                <a16:creationId xmlns:a16="http://schemas.microsoft.com/office/drawing/2014/main" xmlns="" id="{2910C215-40A4-4B5E-9449-A03259BA6C39}"/>
              </a:ext>
            </a:extLst>
          </p:cNvPr>
          <p:cNvSpPr>
            <a:spLocks noChangeArrowheads="1"/>
          </p:cNvSpPr>
          <p:nvPr/>
        </p:nvSpPr>
        <p:spPr bwMode="auto">
          <a:xfrm>
            <a:off x="366713" y="2994025"/>
            <a:ext cx="838993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endParaRPr lang="en-GB" altLang="en-US" sz="2000" b="1" dirty="0"/>
          </a:p>
        </p:txBody>
      </p:sp>
      <p:pic>
        <p:nvPicPr>
          <p:cNvPr id="5125" name="Picture 5">
            <a:extLst>
              <a:ext uri="{FF2B5EF4-FFF2-40B4-BE49-F238E27FC236}">
                <a16:creationId xmlns:a16="http://schemas.microsoft.com/office/drawing/2014/main" xmlns="" id="{2EB6351F-1457-4A67-A057-FAB0BF3C64F3}"/>
              </a:ext>
            </a:extLst>
          </p:cNvPr>
          <p:cNvPicPr>
            <a:picLocks noChangeAspect="1" noChangeArrowheads="1"/>
          </p:cNvPicPr>
          <p:nvPr/>
        </p:nvPicPr>
        <p:blipFill>
          <a:blip r:embed="rId3"/>
          <a:srcRect/>
          <a:stretch>
            <a:fillRect/>
          </a:stretch>
        </p:blipFill>
        <p:spPr bwMode="auto">
          <a:xfrm>
            <a:off x="5364088" y="248316"/>
            <a:ext cx="2160240" cy="13590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Rectangle 2">
            <a:extLst>
              <a:ext uri="{FF2B5EF4-FFF2-40B4-BE49-F238E27FC236}">
                <a16:creationId xmlns:a16="http://schemas.microsoft.com/office/drawing/2014/main" xmlns="" id="{1E9B7E88-0065-4154-A306-C1D6FB6A36FF}"/>
              </a:ext>
            </a:extLst>
          </p:cNvPr>
          <p:cNvSpPr>
            <a:spLocks noChangeArrowheads="1"/>
          </p:cNvSpPr>
          <p:nvPr/>
        </p:nvSpPr>
        <p:spPr bwMode="auto">
          <a:xfrm>
            <a:off x="539750" y="2265363"/>
            <a:ext cx="83883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2800" b="1" dirty="0"/>
              <a:t>Reinventing Nigeria’s Digital Identity Ecosystem</a:t>
            </a:r>
          </a:p>
        </p:txBody>
      </p:sp>
      <p:pic>
        <p:nvPicPr>
          <p:cNvPr id="3" name="Picture 2">
            <a:extLst>
              <a:ext uri="{FF2B5EF4-FFF2-40B4-BE49-F238E27FC236}">
                <a16:creationId xmlns:a16="http://schemas.microsoft.com/office/drawing/2014/main" xmlns="" id="{49CC5400-D52E-4582-A6C0-DD1DC5ED23E3}"/>
              </a:ext>
            </a:extLst>
          </p:cNvPr>
          <p:cNvPicPr>
            <a:picLocks noChangeAspect="1"/>
          </p:cNvPicPr>
          <p:nvPr/>
        </p:nvPicPr>
        <p:blipFill>
          <a:blip r:embed="rId4"/>
          <a:stretch>
            <a:fillRect/>
          </a:stretch>
        </p:blipFill>
        <p:spPr>
          <a:xfrm>
            <a:off x="1298575" y="299205"/>
            <a:ext cx="3209925" cy="12573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Image result for Nigeria fla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l="12480" r="11840"/>
          <a:stretch/>
        </p:blipFill>
        <p:spPr bwMode="auto">
          <a:xfrm>
            <a:off x="5592545" y="1556792"/>
            <a:ext cx="3147220" cy="2342861"/>
          </a:xfrm>
          <a:prstGeom prst="rect">
            <a:avLst/>
          </a:prstGeom>
          <a:noFill/>
          <a:extLst/>
        </p:spPr>
      </p:pic>
      <p:sp>
        <p:nvSpPr>
          <p:cNvPr id="10" name="Oval 9"/>
          <p:cNvSpPr/>
          <p:nvPr/>
        </p:nvSpPr>
        <p:spPr>
          <a:xfrm>
            <a:off x="6300192" y="4220851"/>
            <a:ext cx="1505932" cy="144230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ID to </a:t>
            </a:r>
            <a:r>
              <a:rPr lang="en-US" sz="1500" b="1" dirty="0"/>
              <a:t>all Nigerians</a:t>
            </a:r>
          </a:p>
          <a:p>
            <a:pPr algn="ctr"/>
            <a:r>
              <a:rPr lang="en-US" sz="1500" dirty="0"/>
              <a:t>in 3-5 years</a:t>
            </a:r>
            <a:endParaRPr lang="en-GB" sz="1500" dirty="0"/>
          </a:p>
        </p:txBody>
      </p:sp>
      <p:sp>
        <p:nvSpPr>
          <p:cNvPr id="6" name="Content Placeholder 5"/>
          <p:cNvSpPr>
            <a:spLocks noGrp="1"/>
          </p:cNvSpPr>
          <p:nvPr>
            <p:ph idx="1"/>
          </p:nvPr>
        </p:nvSpPr>
        <p:spPr>
          <a:xfrm>
            <a:off x="395536" y="1412776"/>
            <a:ext cx="8280920" cy="4536504"/>
          </a:xfrm>
        </p:spPr>
        <p:txBody>
          <a:bodyPr anchor="b">
            <a:normAutofit/>
          </a:bodyPr>
          <a:lstStyle/>
          <a:p>
            <a:pPr marL="0" indent="0"/>
            <a:endParaRPr lang="en-US" dirty="0"/>
          </a:p>
          <a:p>
            <a:pPr marL="0" indent="0"/>
            <a:endParaRPr lang="en-US" dirty="0"/>
          </a:p>
        </p:txBody>
      </p:sp>
      <p:sp>
        <p:nvSpPr>
          <p:cNvPr id="4" name="Rectangle 3"/>
          <p:cNvSpPr/>
          <p:nvPr/>
        </p:nvSpPr>
        <p:spPr>
          <a:xfrm>
            <a:off x="690588" y="1484784"/>
            <a:ext cx="4572000" cy="4031873"/>
          </a:xfrm>
          <a:prstGeom prst="rect">
            <a:avLst/>
          </a:prstGeom>
        </p:spPr>
        <p:txBody>
          <a:bodyPr>
            <a:spAutoFit/>
          </a:bodyPr>
          <a:lstStyle/>
          <a:p>
            <a:pPr marL="257175" indent="-257175">
              <a:buFont typeface="Arial" panose="020B0604020202020204" pitchFamily="34" charset="0"/>
              <a:buChar char="•"/>
            </a:pPr>
            <a:r>
              <a:rPr lang="en-US" sz="3200" dirty="0"/>
              <a:t>Children </a:t>
            </a:r>
          </a:p>
          <a:p>
            <a:pPr marL="257175" indent="-257175">
              <a:buFont typeface="Arial" panose="020B0604020202020204" pitchFamily="34" charset="0"/>
              <a:buChar char="•"/>
            </a:pPr>
            <a:r>
              <a:rPr lang="en-US" sz="3200" dirty="0"/>
              <a:t>Adults</a:t>
            </a:r>
          </a:p>
          <a:p>
            <a:pPr marL="257175" indent="-257175">
              <a:buFont typeface="Arial" panose="020B0604020202020204" pitchFamily="34" charset="0"/>
              <a:buChar char="•"/>
            </a:pPr>
            <a:r>
              <a:rPr lang="en-US" sz="3200" dirty="0"/>
              <a:t>Diaspora</a:t>
            </a:r>
          </a:p>
          <a:p>
            <a:pPr marL="257175" indent="-257175">
              <a:buFont typeface="Arial" panose="020B0604020202020204" pitchFamily="34" charset="0"/>
              <a:buChar char="•"/>
            </a:pPr>
            <a:r>
              <a:rPr lang="en-US" sz="3200" dirty="0"/>
              <a:t>Foreign legal residents </a:t>
            </a:r>
          </a:p>
          <a:p>
            <a:pPr marL="257175" indent="-257175">
              <a:buFont typeface="Arial" panose="020B0604020202020204" pitchFamily="34" charset="0"/>
              <a:buChar char="•"/>
            </a:pPr>
            <a:r>
              <a:rPr lang="en-US" sz="3200" dirty="0"/>
              <a:t>Refugees</a:t>
            </a:r>
          </a:p>
          <a:p>
            <a:pPr marL="257175" indent="-257175">
              <a:buFont typeface="Arial" panose="020B0604020202020204" pitchFamily="34" charset="0"/>
              <a:buChar char="•"/>
            </a:pPr>
            <a:r>
              <a:rPr lang="en-US" sz="3200" dirty="0"/>
              <a:t>Internally displaced persons (IDPs) and; </a:t>
            </a:r>
          </a:p>
          <a:p>
            <a:pPr marL="257175" indent="-257175">
              <a:buFont typeface="Arial" panose="020B0604020202020204" pitchFamily="34" charset="0"/>
              <a:buChar char="•"/>
            </a:pPr>
            <a:r>
              <a:rPr lang="en-US" sz="3200" dirty="0"/>
              <a:t>Undocumented people </a:t>
            </a:r>
          </a:p>
        </p:txBody>
      </p:sp>
      <p:sp>
        <p:nvSpPr>
          <p:cNvPr id="7" name="Title 6">
            <a:extLst>
              <a:ext uri="{FF2B5EF4-FFF2-40B4-BE49-F238E27FC236}">
                <a16:creationId xmlns:a16="http://schemas.microsoft.com/office/drawing/2014/main" xmlns="" id="{DA279704-CD1E-44F3-A79E-D257B2CC6961}"/>
              </a:ext>
            </a:extLst>
          </p:cNvPr>
          <p:cNvSpPr>
            <a:spLocks noGrp="1"/>
          </p:cNvSpPr>
          <p:nvPr>
            <p:ph type="title"/>
          </p:nvPr>
        </p:nvSpPr>
        <p:spPr>
          <a:xfrm>
            <a:off x="539552" y="116632"/>
            <a:ext cx="7094555" cy="369332"/>
          </a:xfrm>
        </p:spPr>
        <p:txBody>
          <a:bodyPr/>
          <a:lstStyle/>
          <a:p>
            <a:r>
              <a:rPr lang="en-GB" sz="2800" b="1" dirty="0"/>
              <a:t>5.2</a:t>
            </a:r>
            <a:r>
              <a:rPr lang="en-GB" b="1" dirty="0"/>
              <a:t>      </a:t>
            </a:r>
            <a:r>
              <a:rPr lang="en-GB" sz="2800" b="1" dirty="0"/>
              <a:t>TARGET</a:t>
            </a:r>
          </a:p>
        </p:txBody>
      </p:sp>
    </p:spTree>
    <p:extLst>
      <p:ext uri="{BB962C8B-B14F-4D97-AF65-F5344CB8AC3E}">
        <p14:creationId xmlns:p14="http://schemas.microsoft.com/office/powerpoint/2010/main" val="135967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3747"/>
            <a:ext cx="6048672" cy="864393"/>
          </a:xfrm>
        </p:spPr>
        <p:txBody>
          <a:bodyPr>
            <a:normAutofit/>
          </a:bodyPr>
          <a:lstStyle/>
          <a:p>
            <a:pPr algn="ctr"/>
            <a:r>
              <a:rPr lang="en-US" sz="3300" b="1" dirty="0">
                <a:latin typeface="+mn-lt"/>
              </a:rPr>
              <a:t>6. Reinventing ID Ecosystem</a:t>
            </a:r>
          </a:p>
        </p:txBody>
      </p:sp>
      <p:sp>
        <p:nvSpPr>
          <p:cNvPr id="16" name="TextBox 15"/>
          <p:cNvSpPr txBox="1"/>
          <p:nvPr/>
        </p:nvSpPr>
        <p:spPr>
          <a:xfrm>
            <a:off x="539552" y="651857"/>
            <a:ext cx="4893270" cy="6463308"/>
          </a:xfrm>
          <a:prstGeom prst="rect">
            <a:avLst/>
          </a:prstGeom>
          <a:noFill/>
        </p:spPr>
        <p:txBody>
          <a:bodyPr wrap="square" rtlCol="0">
            <a:spAutoFit/>
          </a:bodyPr>
          <a:lstStyle/>
          <a:p>
            <a:r>
              <a:rPr lang="en-US" b="1" i="1" dirty="0">
                <a:solidFill>
                  <a:schemeClr val="accent1"/>
                </a:solidFill>
              </a:rPr>
              <a:t>Ecosystem Approach </a:t>
            </a:r>
          </a:p>
          <a:p>
            <a:endParaRPr lang="en-US" i="1" dirty="0"/>
          </a:p>
          <a:p>
            <a:pPr marL="214313" indent="-214313">
              <a:buFont typeface="Wingdings" panose="05000000000000000000" pitchFamily="2" charset="2"/>
              <a:buChar char="Ø"/>
            </a:pPr>
            <a:r>
              <a:rPr lang="en-US" dirty="0"/>
              <a:t>Federal Government-led initiative to collect biometric data nationwide in one go;</a:t>
            </a:r>
          </a:p>
          <a:p>
            <a:endParaRPr lang="en-US" dirty="0"/>
          </a:p>
          <a:p>
            <a:pPr marL="214313" indent="-214313">
              <a:buFont typeface="Wingdings" panose="05000000000000000000" pitchFamily="2" charset="2"/>
              <a:buChar char="Ø"/>
            </a:pPr>
            <a:r>
              <a:rPr lang="en-US" dirty="0"/>
              <a:t>Coordinated effort to avoid duplicating data collection at high cost and time;</a:t>
            </a:r>
          </a:p>
          <a:p>
            <a:pPr marL="214313" indent="-214313">
              <a:buFont typeface="Wingdings" panose="05000000000000000000" pitchFamily="2" charset="2"/>
              <a:buChar char="Ø"/>
            </a:pPr>
            <a:endParaRPr lang="en-US" dirty="0"/>
          </a:p>
          <a:p>
            <a:pPr marL="214313" indent="-214313">
              <a:buFont typeface="Wingdings" panose="05000000000000000000" pitchFamily="2" charset="2"/>
              <a:buChar char="Ø"/>
            </a:pPr>
            <a:r>
              <a:rPr lang="en-US" dirty="0"/>
              <a:t>Leverage existing ecosystem of Government agencies (including Federal, State &amp; LGAs) and Private sector;</a:t>
            </a:r>
          </a:p>
          <a:p>
            <a:pPr marL="214313" indent="-214313">
              <a:buFont typeface="Wingdings" panose="05000000000000000000" pitchFamily="2" charset="2"/>
              <a:buChar char="Ø"/>
            </a:pPr>
            <a:endParaRPr lang="en-US" dirty="0"/>
          </a:p>
          <a:p>
            <a:pPr marL="214313" indent="-214313">
              <a:buFont typeface="Wingdings" panose="05000000000000000000" pitchFamily="2" charset="2"/>
              <a:buChar char="Ø"/>
            </a:pPr>
            <a:r>
              <a:rPr lang="en-US" dirty="0"/>
              <a:t>NIMC facilitates collecting  identity data (biometric  &amp; demographic data;</a:t>
            </a:r>
          </a:p>
          <a:p>
            <a:pPr marL="214313" indent="-214313">
              <a:buFont typeface="Wingdings" panose="05000000000000000000" pitchFamily="2" charset="2"/>
              <a:buChar char="Ø"/>
            </a:pPr>
            <a:endParaRPr lang="en-US" dirty="0"/>
          </a:p>
          <a:p>
            <a:pPr marL="214313" indent="-214313">
              <a:buFont typeface="Wingdings" panose="05000000000000000000" pitchFamily="2" charset="2"/>
              <a:buChar char="Ø"/>
            </a:pPr>
            <a:r>
              <a:rPr lang="en-US" dirty="0"/>
              <a:t>Partners collect data and are paid per successful enrolment;</a:t>
            </a:r>
          </a:p>
          <a:p>
            <a:pPr marL="214313" indent="-214313">
              <a:buFont typeface="Wingdings" panose="05000000000000000000" pitchFamily="2" charset="2"/>
              <a:buChar char="Ø"/>
            </a:pPr>
            <a:endParaRPr lang="en-US" dirty="0"/>
          </a:p>
          <a:p>
            <a:pPr marL="214313" indent="-214313">
              <a:buFont typeface="Wingdings" panose="05000000000000000000" pitchFamily="2" charset="2"/>
              <a:buChar char="Ø"/>
            </a:pPr>
            <a:r>
              <a:rPr lang="en-US" dirty="0"/>
              <a:t>NIMC stores data and uses to offer a Unique ID.</a:t>
            </a:r>
          </a:p>
          <a:p>
            <a:pPr lvl="7" algn="ctr">
              <a:buFont typeface="Wingdings" panose="05000000000000000000" pitchFamily="2" charset="2"/>
              <a:buChar char="ü"/>
            </a:pPr>
            <a:endParaRPr lang="en-US" dirty="0"/>
          </a:p>
          <a:p>
            <a:pPr lvl="7"/>
            <a:r>
              <a:rPr lang="en-US" dirty="0"/>
              <a:t>		</a:t>
            </a:r>
          </a:p>
          <a:p>
            <a:endParaRPr lang="en-US" dirty="0"/>
          </a:p>
        </p:txBody>
      </p:sp>
      <p:sp>
        <p:nvSpPr>
          <p:cNvPr id="17" name="TextBox 16"/>
          <p:cNvSpPr txBox="1"/>
          <p:nvPr/>
        </p:nvSpPr>
        <p:spPr>
          <a:xfrm>
            <a:off x="5432822" y="2032396"/>
            <a:ext cx="3353991" cy="3139321"/>
          </a:xfrm>
          <a:prstGeom prst="rect">
            <a:avLst/>
          </a:prstGeom>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b="1" i="1" dirty="0"/>
              <a:t>The ecosystem approach of enrollment will constitute trusted partners, and a pay-per-play model for successful enrollments: </a:t>
            </a:r>
            <a:r>
              <a:rPr lang="en-US" dirty="0"/>
              <a:t>The purpose of the ecosystem approach is to leverage existing capabilities &amp; enrollment facilities of government agencies,  partners  and private sectors in Nigeria, as opposed to building new ones. </a:t>
            </a:r>
          </a:p>
        </p:txBody>
      </p:sp>
    </p:spTree>
    <p:extLst>
      <p:ext uri="{BB962C8B-B14F-4D97-AF65-F5344CB8AC3E}">
        <p14:creationId xmlns:p14="http://schemas.microsoft.com/office/powerpoint/2010/main" val="3696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35496" y="1340768"/>
            <a:ext cx="9144000" cy="5143500"/>
          </a:xfrm>
          <a:prstGeom prst="rect">
            <a:avLst/>
          </a:prstGeom>
        </p:spPr>
      </p:pic>
      <p:sp>
        <p:nvSpPr>
          <p:cNvPr id="6" name="Title 4">
            <a:extLst>
              <a:ext uri="{FF2B5EF4-FFF2-40B4-BE49-F238E27FC236}">
                <a16:creationId xmlns:a16="http://schemas.microsoft.com/office/drawing/2014/main" xmlns="" id="{3638696D-37B1-4B68-92D2-80C18BB3FE51}"/>
              </a:ext>
            </a:extLst>
          </p:cNvPr>
          <p:cNvSpPr txBox="1">
            <a:spLocks/>
          </p:cNvSpPr>
          <p:nvPr/>
        </p:nvSpPr>
        <p:spPr bwMode="auto">
          <a:xfrm>
            <a:off x="467544" y="0"/>
            <a:ext cx="4721131" cy="68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5000" rIns="90000" bIns="45000" numCol="1" anchor="b" anchorCtr="0" compatLnSpc="1">
            <a:prstTxWarp prst="textNoShape">
              <a:avLst/>
            </a:prstTxWarp>
            <a:normAutofit fontScale="82500" lnSpcReduction="10000"/>
          </a:bodyP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6000" kern="12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rgbClr val="000000"/>
                </a:solidFill>
                <a:latin typeface="Univers 45 Light" charset="0"/>
                <a:ea typeface="Arial Unicode MS" charset="0"/>
                <a:cs typeface="Arial Unicode MS" charset="0"/>
              </a:defRPr>
            </a:lvl5pPr>
            <a:lvl6pPr marL="25146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6pPr>
            <a:lvl7pPr marL="29718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7pPr>
            <a:lvl8pPr marL="34290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8pPr>
            <a:lvl9pPr marL="3886200" indent="-228600" algn="l" defTabSz="449263" rtl="0" fontAlgn="base">
              <a:lnSpc>
                <a:spcPct val="93000"/>
              </a:lnSpc>
              <a:spcBef>
                <a:spcPct val="0"/>
              </a:spcBef>
              <a:spcAft>
                <a:spcPct val="0"/>
              </a:spcAft>
              <a:buClr>
                <a:srgbClr val="000000"/>
              </a:buClr>
              <a:buSzPct val="100000"/>
              <a:buFont typeface="Times New Roman" charset="0"/>
              <a:defRPr>
                <a:solidFill>
                  <a:srgbClr val="000000"/>
                </a:solidFill>
                <a:latin typeface="Univers 45 Light" charset="0"/>
                <a:ea typeface="Arial Unicode MS" charset="0"/>
                <a:cs typeface="Arial Unicode MS" charset="0"/>
              </a:defRPr>
            </a:lvl9pPr>
          </a:lstStyle>
          <a:p>
            <a:r>
              <a:rPr lang="en-US" sz="3300" b="1" dirty="0">
                <a:latin typeface="+mn-lt"/>
              </a:rPr>
              <a:t>6.1 Reinventing ID Ecosystem</a:t>
            </a:r>
          </a:p>
        </p:txBody>
      </p:sp>
    </p:spTree>
    <p:extLst>
      <p:ext uri="{BB962C8B-B14F-4D97-AF65-F5344CB8AC3E}">
        <p14:creationId xmlns:p14="http://schemas.microsoft.com/office/powerpoint/2010/main" val="407439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16632"/>
            <a:ext cx="8068866" cy="692943"/>
          </a:xfrm>
        </p:spPr>
        <p:txBody>
          <a:bodyPr>
            <a:noAutofit/>
          </a:bodyPr>
          <a:lstStyle/>
          <a:p>
            <a:pPr algn="ctr"/>
            <a:r>
              <a:rPr lang="en-US" sz="2700" b="1" dirty="0"/>
              <a:t>6.2 Roles &amp; Responsibilities of Stakeholder Agencies</a:t>
            </a:r>
          </a:p>
        </p:txBody>
      </p:sp>
      <p:pic>
        <p:nvPicPr>
          <p:cNvPr id="14" name="Picture 13"/>
          <p:cNvPicPr>
            <a:picLocks noChangeAspect="1"/>
          </p:cNvPicPr>
          <p:nvPr/>
        </p:nvPicPr>
        <p:blipFill>
          <a:blip r:embed="rId2" cstate="print"/>
          <a:stretch>
            <a:fillRect/>
          </a:stretch>
        </p:blipFill>
        <p:spPr>
          <a:xfrm>
            <a:off x="503263" y="1340768"/>
            <a:ext cx="8397179" cy="4320480"/>
          </a:xfrm>
          <a:prstGeom prst="rect">
            <a:avLst/>
          </a:prstGeom>
        </p:spPr>
      </p:pic>
    </p:spTree>
    <p:extLst>
      <p:ext uri="{BB962C8B-B14F-4D97-AF65-F5344CB8AC3E}">
        <p14:creationId xmlns:p14="http://schemas.microsoft.com/office/powerpoint/2010/main" val="97076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59413" name="think-cell Slide" r:id="rId5" imgW="360" imgH="360" progId="">
                  <p:embed/>
                </p:oleObj>
              </mc:Choice>
              <mc:Fallback>
                <p:oleObj name="think-cell Slide" r:id="rId5" imgW="360" imgH="360" progId="">
                  <p:embed/>
                  <p:pic>
                    <p:nvPicPr>
                      <p:cNvPr id="30" name="Object 2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 y="85844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95536" y="1556792"/>
            <a:ext cx="8210332" cy="4939814"/>
          </a:xfrm>
          <a:prstGeom prst="rect">
            <a:avLst/>
          </a:prstGeom>
          <a:noFill/>
        </p:spPr>
        <p:txBody>
          <a:bodyPr wrap="square" rtlCol="0">
            <a:spAutoFit/>
          </a:bodyPr>
          <a:lstStyle/>
          <a:p>
            <a:pPr marL="457200" indent="-457200">
              <a:lnSpc>
                <a:spcPct val="150000"/>
              </a:lnSpc>
              <a:buFont typeface="+mj-lt"/>
              <a:buAutoNum type="alphaLcParenR"/>
            </a:pPr>
            <a:r>
              <a:rPr lang="en-US" sz="2100" dirty="0"/>
              <a:t>Scale up Enrolment</a:t>
            </a:r>
          </a:p>
          <a:p>
            <a:pPr marL="457200" indent="-457200">
              <a:lnSpc>
                <a:spcPct val="150000"/>
              </a:lnSpc>
              <a:buFont typeface="+mj-lt"/>
              <a:buAutoNum type="alphaLcParenR"/>
            </a:pPr>
            <a:r>
              <a:rPr lang="en-US" sz="2100" dirty="0"/>
              <a:t>Extent Coverage nationwide</a:t>
            </a:r>
          </a:p>
          <a:p>
            <a:pPr marL="457200" indent="-457200">
              <a:lnSpc>
                <a:spcPct val="150000"/>
              </a:lnSpc>
              <a:buFont typeface="+mj-lt"/>
              <a:buAutoNum type="alphaLcParenR"/>
            </a:pPr>
            <a:r>
              <a:rPr lang="en-US" sz="2100" dirty="0"/>
              <a:t>Reduce cost in data collection</a:t>
            </a:r>
          </a:p>
          <a:p>
            <a:pPr marL="457200" indent="-457200">
              <a:lnSpc>
                <a:spcPct val="150000"/>
              </a:lnSpc>
              <a:buFont typeface="+mj-lt"/>
              <a:buAutoNum type="alphaLcParenR"/>
            </a:pPr>
            <a:r>
              <a:rPr lang="en-US" sz="2100" dirty="0"/>
              <a:t>Speed-up delivery</a:t>
            </a:r>
          </a:p>
          <a:p>
            <a:pPr marL="457200" indent="-457200">
              <a:lnSpc>
                <a:spcPct val="150000"/>
              </a:lnSpc>
              <a:buFont typeface="+mj-lt"/>
              <a:buAutoNum type="alphaLcParenR"/>
            </a:pPr>
            <a:r>
              <a:rPr lang="en-US" sz="2100" dirty="0"/>
              <a:t>Provide Digital verification of ID anytime and anywhere in Nigeria</a:t>
            </a:r>
          </a:p>
          <a:p>
            <a:pPr marL="214313" indent="-214313" algn="just"/>
            <a:r>
              <a:rPr lang="en-US" sz="2100" i="1" dirty="0"/>
              <a:t>	</a:t>
            </a:r>
          </a:p>
          <a:p>
            <a:pPr marL="214313" indent="-214313" algn="just"/>
            <a:r>
              <a:rPr lang="en-US" sz="2100" i="1" dirty="0"/>
              <a:t>	A well-developed digital identification program will help deliver the FGN’s development agenda, and provide for key government services, such as safety net, financial inclusion, security and agriculture.</a:t>
            </a:r>
            <a:endParaRPr lang="en-US" sz="2100" dirty="0"/>
          </a:p>
          <a:p>
            <a:pPr marL="214313" indent="-214313"/>
            <a:endParaRPr lang="en-US" sz="2100" dirty="0"/>
          </a:p>
        </p:txBody>
      </p:sp>
      <p:sp>
        <p:nvSpPr>
          <p:cNvPr id="42" name="Rectangle 41"/>
          <p:cNvSpPr/>
          <p:nvPr/>
        </p:nvSpPr>
        <p:spPr>
          <a:xfrm>
            <a:off x="467544" y="33472"/>
            <a:ext cx="7632848" cy="600164"/>
          </a:xfrm>
          <a:prstGeom prst="rect">
            <a:avLst/>
          </a:prstGeom>
        </p:spPr>
        <p:txBody>
          <a:bodyPr wrap="square">
            <a:spAutoFit/>
          </a:bodyPr>
          <a:lstStyle/>
          <a:p>
            <a:pPr algn="ctr"/>
            <a:r>
              <a:rPr lang="en-US" sz="2800" b="1" dirty="0">
                <a:latin typeface="+mj-lt"/>
              </a:rPr>
              <a:t>6.3</a:t>
            </a:r>
            <a:r>
              <a:rPr lang="en-US" sz="3300" b="1" dirty="0">
                <a:latin typeface="+mj-lt"/>
              </a:rPr>
              <a:t> </a:t>
            </a:r>
            <a:r>
              <a:rPr lang="en-US" sz="2800" b="1" dirty="0">
                <a:latin typeface="+mj-lt"/>
              </a:rPr>
              <a:t>Benefits of the  Ecosystem Approach</a:t>
            </a:r>
          </a:p>
        </p:txBody>
      </p:sp>
    </p:spTree>
    <p:extLst>
      <p:ext uri="{BB962C8B-B14F-4D97-AF65-F5344CB8AC3E}">
        <p14:creationId xmlns:p14="http://schemas.microsoft.com/office/powerpoint/2010/main" val="228659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2593182" y="1462683"/>
            <a:ext cx="3611166" cy="53578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000" dirty="0">
              <a:latin typeface="+mn-lt"/>
            </a:endParaRPr>
          </a:p>
        </p:txBody>
      </p:sp>
      <p:grpSp>
        <p:nvGrpSpPr>
          <p:cNvPr id="3" name="Group 2"/>
          <p:cNvGrpSpPr/>
          <p:nvPr/>
        </p:nvGrpSpPr>
        <p:grpSpPr>
          <a:xfrm>
            <a:off x="539143" y="1702559"/>
            <a:ext cx="8281329" cy="3958689"/>
            <a:chOff x="272371" y="2087553"/>
            <a:chExt cx="11674285" cy="4399752"/>
          </a:xfrm>
        </p:grpSpPr>
        <p:grpSp>
          <p:nvGrpSpPr>
            <p:cNvPr id="5" name="Group 4"/>
            <p:cNvGrpSpPr/>
            <p:nvPr/>
          </p:nvGrpSpPr>
          <p:grpSpPr>
            <a:xfrm>
              <a:off x="9328741" y="3852477"/>
              <a:ext cx="2617915" cy="1990064"/>
              <a:chOff x="9328741" y="3852477"/>
              <a:chExt cx="2617915" cy="1990064"/>
            </a:xfrm>
          </p:grpSpPr>
          <p:sp>
            <p:nvSpPr>
              <p:cNvPr id="7" name="Arrow: Right 6"/>
              <p:cNvSpPr/>
              <p:nvPr/>
            </p:nvSpPr>
            <p:spPr>
              <a:xfrm rot="16200000">
                <a:off x="10039624" y="5355471"/>
                <a:ext cx="578856" cy="395284"/>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grpSp>
            <p:nvGrpSpPr>
              <p:cNvPr id="10" name="Group 9"/>
              <p:cNvGrpSpPr/>
              <p:nvPr/>
            </p:nvGrpSpPr>
            <p:grpSpPr>
              <a:xfrm>
                <a:off x="9328741" y="4231616"/>
                <a:ext cx="2468829" cy="1025792"/>
                <a:chOff x="7392693" y="4068373"/>
                <a:chExt cx="1798222" cy="1025792"/>
              </a:xfrm>
            </p:grpSpPr>
            <p:sp>
              <p:nvSpPr>
                <p:cNvPr id="14" name="TextBox 13"/>
                <p:cNvSpPr txBox="1"/>
                <p:nvPr/>
              </p:nvSpPr>
              <p:spPr>
                <a:xfrm>
                  <a:off x="7392693" y="4068373"/>
                  <a:ext cx="1798222" cy="29997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Education</a:t>
                  </a:r>
                </a:p>
              </p:txBody>
            </p:sp>
            <p:sp>
              <p:nvSpPr>
                <p:cNvPr id="15" name="TextBox 14"/>
                <p:cNvSpPr txBox="1"/>
                <p:nvPr/>
              </p:nvSpPr>
              <p:spPr>
                <a:xfrm>
                  <a:off x="7392693" y="4362529"/>
                  <a:ext cx="1798222" cy="731636"/>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defPPr>
                    <a:defRPr lang="en-US"/>
                  </a:defPPr>
                  <a:lvl1pPr marL="285750" indent="-285750">
                    <a:buFont typeface="Wingdings" panose="05000000000000000000" pitchFamily="2" charset="2"/>
                    <a:buChar char="ü"/>
                    <a:defRPr sz="1400" b="1">
                      <a:latin typeface="+mj-lt"/>
                    </a:defRPr>
                  </a:lvl1pPr>
                </a:lstStyle>
                <a:p>
                  <a:r>
                    <a:rPr lang="en-GB" sz="900" b="0" dirty="0"/>
                    <a:t>Removes </a:t>
                  </a:r>
                  <a:r>
                    <a:rPr lang="en-GB" sz="900" dirty="0"/>
                    <a:t>barriers </a:t>
                  </a:r>
                  <a:r>
                    <a:rPr lang="en-GB" sz="900" b="0" dirty="0"/>
                    <a:t>to admission</a:t>
                  </a:r>
                </a:p>
                <a:p>
                  <a:r>
                    <a:rPr lang="en-GB" sz="900" b="0" dirty="0"/>
                    <a:t>Improves </a:t>
                  </a:r>
                  <a:r>
                    <a:rPr lang="en-GB" sz="900" dirty="0"/>
                    <a:t>Education information systems</a:t>
                  </a:r>
                </a:p>
              </p:txBody>
            </p:sp>
          </p:grpSp>
          <p:grpSp>
            <p:nvGrpSpPr>
              <p:cNvPr id="11" name="Group 10"/>
              <p:cNvGrpSpPr/>
              <p:nvPr/>
            </p:nvGrpSpPr>
            <p:grpSpPr>
              <a:xfrm>
                <a:off x="11096659" y="3852477"/>
                <a:ext cx="849997" cy="680639"/>
                <a:chOff x="6516190" y="2257755"/>
                <a:chExt cx="1075038" cy="847976"/>
              </a:xfrm>
              <a:noFill/>
            </p:grpSpPr>
            <p:pic>
              <p:nvPicPr>
                <p:cNvPr id="12" name="Picture 8" descr="Image result for house ico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0232" y="2307824"/>
                  <a:ext cx="723822" cy="723822"/>
                </a:xfrm>
                <a:prstGeom prst="rect">
                  <a:avLst/>
                </a:prstGeom>
                <a:noFill/>
                <a:ln>
                  <a:noFill/>
                </a:ln>
                <a:extLst/>
              </p:spPr>
            </p:pic>
            <p:sp>
              <p:nvSpPr>
                <p:cNvPr id="13" name="Rectangle 12"/>
                <p:cNvSpPr/>
                <p:nvPr/>
              </p:nvSpPr>
              <p:spPr>
                <a:xfrm>
                  <a:off x="6516190" y="2257755"/>
                  <a:ext cx="1075038" cy="8479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grpSp>
          <p:nvGrpSpPr>
            <p:cNvPr id="16" name="Group 15"/>
            <p:cNvGrpSpPr/>
            <p:nvPr/>
          </p:nvGrpSpPr>
          <p:grpSpPr>
            <a:xfrm>
              <a:off x="8388209" y="2163026"/>
              <a:ext cx="2921306" cy="3929681"/>
              <a:chOff x="8388209" y="2163026"/>
              <a:chExt cx="2921306" cy="3929681"/>
            </a:xfrm>
          </p:grpSpPr>
          <p:sp>
            <p:nvSpPr>
              <p:cNvPr id="17" name="Arrow: Right 4"/>
              <p:cNvSpPr/>
              <p:nvPr/>
            </p:nvSpPr>
            <p:spPr>
              <a:xfrm rot="16200000">
                <a:off x="7703441" y="4599233"/>
                <a:ext cx="2529375" cy="457573"/>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dirty="0"/>
              </a:p>
            </p:txBody>
          </p:sp>
          <p:grpSp>
            <p:nvGrpSpPr>
              <p:cNvPr id="18" name="Group 17"/>
              <p:cNvGrpSpPr/>
              <p:nvPr/>
            </p:nvGrpSpPr>
            <p:grpSpPr>
              <a:xfrm>
                <a:off x="8388209" y="2566728"/>
                <a:ext cx="2708450" cy="990326"/>
                <a:chOff x="7641374" y="2809599"/>
                <a:chExt cx="3921739" cy="997119"/>
              </a:xfrm>
            </p:grpSpPr>
            <p:sp>
              <p:nvSpPr>
                <p:cNvPr id="20" name="TextBox 19"/>
                <p:cNvSpPr txBox="1"/>
                <p:nvPr/>
              </p:nvSpPr>
              <p:spPr>
                <a:xfrm>
                  <a:off x="7641374" y="2809599"/>
                  <a:ext cx="3921739" cy="302027"/>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Social safety nets</a:t>
                  </a:r>
                </a:p>
              </p:txBody>
            </p:sp>
            <p:sp>
              <p:nvSpPr>
                <p:cNvPr id="21" name="TextBox 20"/>
                <p:cNvSpPr txBox="1"/>
                <p:nvPr/>
              </p:nvSpPr>
              <p:spPr>
                <a:xfrm>
                  <a:off x="7641374" y="3113593"/>
                  <a:ext cx="3921739" cy="693125"/>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14313" indent="-214313">
                    <a:buFont typeface="Wingdings" panose="05000000000000000000" pitchFamily="2" charset="2"/>
                    <a:buChar char="ü"/>
                  </a:pPr>
                  <a:r>
                    <a:rPr lang="en-GB" sz="900" dirty="0">
                      <a:latin typeface="+mj-lt"/>
                    </a:rPr>
                    <a:t>Better</a:t>
                  </a:r>
                  <a:r>
                    <a:rPr lang="en-GB" sz="900" b="1" dirty="0">
                      <a:latin typeface="+mj-lt"/>
                    </a:rPr>
                    <a:t> targeting of beneficiaries</a:t>
                  </a:r>
                </a:p>
                <a:p>
                  <a:pPr marL="214313" indent="-214313">
                    <a:buFont typeface="Wingdings" panose="05000000000000000000" pitchFamily="2" charset="2"/>
                    <a:buChar char="ü"/>
                  </a:pPr>
                  <a:r>
                    <a:rPr lang="en-GB" sz="900" b="1" dirty="0">
                      <a:latin typeface="+mj-lt"/>
                    </a:rPr>
                    <a:t>Eliminating leakages </a:t>
                  </a:r>
                  <a:r>
                    <a:rPr lang="en-GB" sz="900" dirty="0">
                      <a:latin typeface="+mj-lt"/>
                    </a:rPr>
                    <a:t> ‘ghosts’</a:t>
                  </a:r>
                </a:p>
                <a:p>
                  <a:pPr marL="214313" indent="-214313">
                    <a:buFont typeface="Wingdings" panose="05000000000000000000" pitchFamily="2" charset="2"/>
                    <a:buChar char="ü"/>
                  </a:pPr>
                  <a:r>
                    <a:rPr lang="en-GB" sz="900" dirty="0">
                      <a:latin typeface="+mj-lt"/>
                    </a:rPr>
                    <a:t>Enable digital </a:t>
                  </a:r>
                  <a:r>
                    <a:rPr lang="en-GB" sz="900" b="1" dirty="0">
                      <a:latin typeface="+mj-lt"/>
                    </a:rPr>
                    <a:t>G2P payments </a:t>
                  </a:r>
                </a:p>
              </p:txBody>
            </p:sp>
          </p:grpSp>
          <p:pic>
            <p:nvPicPr>
              <p:cNvPr id="19" name="Picture 6" descr="Image result for payment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75893" y="2163026"/>
                <a:ext cx="833622" cy="833622"/>
              </a:xfrm>
              <a:prstGeom prst="rect">
                <a:avLst/>
              </a:prstGeom>
              <a:noFill/>
              <a:ln>
                <a:noFill/>
              </a:ln>
              <a:extLst/>
            </p:spPr>
          </p:pic>
        </p:grpSp>
        <p:grpSp>
          <p:nvGrpSpPr>
            <p:cNvPr id="22" name="Group 21"/>
            <p:cNvGrpSpPr/>
            <p:nvPr/>
          </p:nvGrpSpPr>
          <p:grpSpPr>
            <a:xfrm>
              <a:off x="6707891" y="3862966"/>
              <a:ext cx="2030605" cy="1984317"/>
              <a:chOff x="6707891" y="3862966"/>
              <a:chExt cx="2030605" cy="1984317"/>
            </a:xfrm>
          </p:grpSpPr>
          <p:sp>
            <p:nvSpPr>
              <p:cNvPr id="23" name="Arrow: Right 28"/>
              <p:cNvSpPr/>
              <p:nvPr/>
            </p:nvSpPr>
            <p:spPr>
              <a:xfrm rot="16200000">
                <a:off x="7340965" y="5332903"/>
                <a:ext cx="683974" cy="344785"/>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dirty="0"/>
              </a:p>
            </p:txBody>
          </p:sp>
          <p:grpSp>
            <p:nvGrpSpPr>
              <p:cNvPr id="24" name="Group 23"/>
              <p:cNvGrpSpPr/>
              <p:nvPr/>
            </p:nvGrpSpPr>
            <p:grpSpPr>
              <a:xfrm>
                <a:off x="6707891" y="4271137"/>
                <a:ext cx="1898779" cy="892170"/>
                <a:chOff x="5290772" y="3941903"/>
                <a:chExt cx="2549722" cy="892170"/>
              </a:xfrm>
            </p:grpSpPr>
            <p:sp>
              <p:nvSpPr>
                <p:cNvPr id="26" name="TextBox 25"/>
                <p:cNvSpPr txBox="1"/>
                <p:nvPr/>
              </p:nvSpPr>
              <p:spPr>
                <a:xfrm>
                  <a:off x="5290772" y="3941903"/>
                  <a:ext cx="2549722" cy="29997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Voting</a:t>
                  </a:r>
                </a:p>
              </p:txBody>
            </p:sp>
            <p:sp>
              <p:nvSpPr>
                <p:cNvPr id="27" name="TextBox 26"/>
                <p:cNvSpPr txBox="1"/>
                <p:nvPr/>
              </p:nvSpPr>
              <p:spPr>
                <a:xfrm>
                  <a:off x="5290772" y="4253038"/>
                  <a:ext cx="2549722" cy="581035"/>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14313" indent="-214313">
                    <a:buFont typeface="Wingdings" panose="05000000000000000000" pitchFamily="2" charset="2"/>
                    <a:buChar char="ü"/>
                  </a:pPr>
                  <a:r>
                    <a:rPr lang="en-GB" sz="900" dirty="0">
                      <a:latin typeface="+mj-lt"/>
                    </a:rPr>
                    <a:t>Enables </a:t>
                  </a:r>
                  <a:r>
                    <a:rPr lang="en-GB" sz="900" b="1" dirty="0">
                      <a:latin typeface="+mj-lt"/>
                    </a:rPr>
                    <a:t>right to vote </a:t>
                  </a:r>
                  <a:r>
                    <a:rPr lang="en-GB" sz="900" dirty="0">
                      <a:latin typeface="+mj-lt"/>
                    </a:rPr>
                    <a:t>&amp; participate in politics</a:t>
                  </a:r>
                  <a:endParaRPr lang="en-GB" sz="900" b="1" dirty="0">
                    <a:latin typeface="+mj-lt"/>
                  </a:endParaRPr>
                </a:p>
              </p:txBody>
            </p:sp>
          </p:grpSp>
          <p:pic>
            <p:nvPicPr>
              <p:cNvPr id="25" name="Picture 14" descr="Image result for vote icon"/>
              <p:cNvPicPr>
                <a:picLocks noChangeAspect="1" noChangeArrowheads="1"/>
              </p:cNvPicPr>
              <p:nvPr/>
            </p:nvPicPr>
            <p:blipFill>
              <a:blip r:embed="rId4" cstate="print">
                <a:clrChange>
                  <a:clrFrom>
                    <a:srgbClr val="000000">
                      <a:alpha val="0"/>
                    </a:srgbClr>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2031" y="3862966"/>
                <a:ext cx="756465" cy="756465"/>
              </a:xfrm>
              <a:prstGeom prst="rect">
                <a:avLst/>
              </a:prstGeom>
              <a:noFill/>
              <a:ln>
                <a:noFill/>
              </a:ln>
              <a:extLst/>
            </p:spPr>
          </p:pic>
        </p:grpSp>
        <p:grpSp>
          <p:nvGrpSpPr>
            <p:cNvPr id="28" name="Group 27"/>
            <p:cNvGrpSpPr/>
            <p:nvPr/>
          </p:nvGrpSpPr>
          <p:grpSpPr>
            <a:xfrm>
              <a:off x="5008572" y="2415700"/>
              <a:ext cx="2745194" cy="3705289"/>
              <a:chOff x="5008572" y="2415700"/>
              <a:chExt cx="2745194" cy="3705289"/>
            </a:xfrm>
          </p:grpSpPr>
          <p:sp>
            <p:nvSpPr>
              <p:cNvPr id="29" name="Arrow: Right 5"/>
              <p:cNvSpPr/>
              <p:nvPr/>
            </p:nvSpPr>
            <p:spPr>
              <a:xfrm rot="16200000">
                <a:off x="5163139" y="4708062"/>
                <a:ext cx="2368280" cy="457573"/>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grpSp>
            <p:nvGrpSpPr>
              <p:cNvPr id="30" name="Group 29"/>
              <p:cNvGrpSpPr/>
              <p:nvPr/>
            </p:nvGrpSpPr>
            <p:grpSpPr>
              <a:xfrm>
                <a:off x="5008572" y="2797113"/>
                <a:ext cx="2416996" cy="952237"/>
                <a:chOff x="4602701" y="2780944"/>
                <a:chExt cx="2566464" cy="952237"/>
              </a:xfrm>
            </p:grpSpPr>
            <p:sp>
              <p:nvSpPr>
                <p:cNvPr id="32" name="TextBox 31"/>
                <p:cNvSpPr txBox="1"/>
                <p:nvPr/>
              </p:nvSpPr>
              <p:spPr>
                <a:xfrm>
                  <a:off x="4602701" y="2780944"/>
                  <a:ext cx="2566462" cy="29997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Women’s empowerment</a:t>
                  </a:r>
                </a:p>
              </p:txBody>
            </p:sp>
            <p:sp>
              <p:nvSpPr>
                <p:cNvPr id="33" name="TextBox 32"/>
                <p:cNvSpPr txBox="1"/>
                <p:nvPr/>
              </p:nvSpPr>
              <p:spPr>
                <a:xfrm>
                  <a:off x="4602701" y="3057392"/>
                  <a:ext cx="2566464" cy="675789"/>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14313" indent="-214313">
                    <a:buFont typeface="Wingdings" panose="05000000000000000000" pitchFamily="2" charset="2"/>
                    <a:buChar char="ü"/>
                  </a:pPr>
                  <a:r>
                    <a:rPr lang="en-GB" sz="900" b="1" dirty="0">
                      <a:latin typeface="+mj-lt"/>
                    </a:rPr>
                    <a:t>Direct payments </a:t>
                  </a:r>
                  <a:r>
                    <a:rPr lang="en-GB" sz="900" dirty="0">
                      <a:latin typeface="+mj-lt"/>
                    </a:rPr>
                    <a:t>to women in the household</a:t>
                  </a:r>
                </a:p>
                <a:p>
                  <a:pPr marL="214313" indent="-214313">
                    <a:buFont typeface="Wingdings" panose="05000000000000000000" pitchFamily="2" charset="2"/>
                    <a:buChar char="ü"/>
                  </a:pPr>
                  <a:r>
                    <a:rPr lang="en-GB" sz="900" dirty="0">
                      <a:latin typeface="+mj-lt"/>
                    </a:rPr>
                    <a:t>Enforces </a:t>
                  </a:r>
                  <a:r>
                    <a:rPr lang="en-GB" sz="900" b="1" dirty="0">
                      <a:latin typeface="+mj-lt"/>
                    </a:rPr>
                    <a:t>child marriage </a:t>
                  </a:r>
                  <a:r>
                    <a:rPr lang="en-GB" sz="900" dirty="0">
                      <a:latin typeface="+mj-lt"/>
                    </a:rPr>
                    <a:t>laws</a:t>
                  </a:r>
                </a:p>
              </p:txBody>
            </p:sp>
          </p:grpSp>
          <p:pic>
            <p:nvPicPr>
              <p:cNvPr id="31" name="Picture 3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97369" y="2415700"/>
                <a:ext cx="656397" cy="554761"/>
              </a:xfrm>
              <a:prstGeom prst="rect">
                <a:avLst/>
              </a:prstGeom>
              <a:noFill/>
              <a:ln>
                <a:noFill/>
              </a:ln>
            </p:spPr>
          </p:pic>
        </p:grpSp>
        <p:grpSp>
          <p:nvGrpSpPr>
            <p:cNvPr id="34" name="Group 33"/>
            <p:cNvGrpSpPr/>
            <p:nvPr/>
          </p:nvGrpSpPr>
          <p:grpSpPr>
            <a:xfrm>
              <a:off x="3634865" y="3983720"/>
              <a:ext cx="2444921" cy="1858821"/>
              <a:chOff x="3634865" y="3983720"/>
              <a:chExt cx="2444921" cy="1858821"/>
            </a:xfrm>
          </p:grpSpPr>
          <p:sp>
            <p:nvSpPr>
              <p:cNvPr id="35" name="Arrow: Right 7"/>
              <p:cNvSpPr/>
              <p:nvPr/>
            </p:nvSpPr>
            <p:spPr>
              <a:xfrm rot="16200000">
                <a:off x="4491307" y="5389311"/>
                <a:ext cx="511176" cy="395284"/>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grpSp>
            <p:nvGrpSpPr>
              <p:cNvPr id="36" name="Group 35"/>
              <p:cNvGrpSpPr/>
              <p:nvPr/>
            </p:nvGrpSpPr>
            <p:grpSpPr>
              <a:xfrm>
                <a:off x="3634865" y="4271137"/>
                <a:ext cx="2251910" cy="1068318"/>
                <a:chOff x="3634865" y="4271137"/>
                <a:chExt cx="2251910" cy="1068318"/>
              </a:xfrm>
            </p:grpSpPr>
            <p:sp>
              <p:nvSpPr>
                <p:cNvPr id="38" name="TextBox 37"/>
                <p:cNvSpPr txBox="1"/>
                <p:nvPr/>
              </p:nvSpPr>
              <p:spPr>
                <a:xfrm>
                  <a:off x="3634865" y="4271137"/>
                  <a:ext cx="2251910" cy="29997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Migration &amp; Travel</a:t>
                  </a:r>
                </a:p>
              </p:txBody>
            </p:sp>
            <p:sp>
              <p:nvSpPr>
                <p:cNvPr id="39" name="TextBox 38"/>
                <p:cNvSpPr txBox="1"/>
                <p:nvPr/>
              </p:nvSpPr>
              <p:spPr>
                <a:xfrm>
                  <a:off x="3634865" y="4582272"/>
                  <a:ext cx="2251910" cy="757183"/>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p>
                  <a:pPr marL="214313" indent="-214313">
                    <a:buFont typeface="Wingdings" panose="05000000000000000000" pitchFamily="2" charset="2"/>
                    <a:buChar char="ü"/>
                  </a:pPr>
                  <a:r>
                    <a:rPr lang="en-GB" sz="900" dirty="0">
                      <a:latin typeface="+mj-lt"/>
                    </a:rPr>
                    <a:t>Safe &amp; orderly </a:t>
                  </a:r>
                  <a:r>
                    <a:rPr lang="en-GB" sz="900" b="1" dirty="0">
                      <a:latin typeface="+mj-lt"/>
                    </a:rPr>
                    <a:t>migration</a:t>
                  </a:r>
                </a:p>
                <a:p>
                  <a:pPr marL="214313" indent="-214313">
                    <a:buFont typeface="Wingdings" panose="05000000000000000000" pitchFamily="2" charset="2"/>
                    <a:buChar char="ü"/>
                  </a:pPr>
                  <a:r>
                    <a:rPr lang="en-GB" sz="900" dirty="0">
                      <a:latin typeface="+mj-lt"/>
                    </a:rPr>
                    <a:t>Cross-border </a:t>
                  </a:r>
                  <a:r>
                    <a:rPr lang="en-GB" sz="900" b="1" dirty="0">
                      <a:latin typeface="+mj-lt"/>
                    </a:rPr>
                    <a:t>services &amp; payments</a:t>
                  </a:r>
                </a:p>
              </p:txBody>
            </p:sp>
          </p:grpSp>
          <p:pic>
            <p:nvPicPr>
              <p:cNvPr id="37" name="Picture 12" descr="Image result for travel icon"/>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0753" y="3983720"/>
                <a:ext cx="629033" cy="629033"/>
              </a:xfrm>
              <a:prstGeom prst="rect">
                <a:avLst/>
              </a:prstGeom>
              <a:noFill/>
              <a:ln>
                <a:noFill/>
              </a:ln>
              <a:extLst/>
            </p:spPr>
          </p:pic>
        </p:grpSp>
        <p:grpSp>
          <p:nvGrpSpPr>
            <p:cNvPr id="40" name="Group 39"/>
            <p:cNvGrpSpPr/>
            <p:nvPr/>
          </p:nvGrpSpPr>
          <p:grpSpPr>
            <a:xfrm>
              <a:off x="1825482" y="2087553"/>
              <a:ext cx="2529111" cy="4005155"/>
              <a:chOff x="1825482" y="2087553"/>
              <a:chExt cx="2529111" cy="4005155"/>
            </a:xfrm>
          </p:grpSpPr>
          <p:sp>
            <p:nvSpPr>
              <p:cNvPr id="41" name="Arrow: Right 8"/>
              <p:cNvSpPr/>
              <p:nvPr/>
            </p:nvSpPr>
            <p:spPr>
              <a:xfrm rot="16200000">
                <a:off x="2034327" y="4623714"/>
                <a:ext cx="2480412" cy="457575"/>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grpSp>
            <p:nvGrpSpPr>
              <p:cNvPr id="42" name="Group 41"/>
              <p:cNvGrpSpPr/>
              <p:nvPr/>
            </p:nvGrpSpPr>
            <p:grpSpPr>
              <a:xfrm>
                <a:off x="1825482" y="2508204"/>
                <a:ext cx="2440524" cy="1200273"/>
                <a:chOff x="1808578" y="3972545"/>
                <a:chExt cx="2759494" cy="1200273"/>
              </a:xfrm>
            </p:grpSpPr>
            <p:sp>
              <p:nvSpPr>
                <p:cNvPr id="44" name="TextBox 43"/>
                <p:cNvSpPr txBox="1"/>
                <p:nvPr/>
              </p:nvSpPr>
              <p:spPr>
                <a:xfrm>
                  <a:off x="1808578" y="3972545"/>
                  <a:ext cx="2759494" cy="29997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Financial inclusion</a:t>
                  </a:r>
                </a:p>
              </p:txBody>
            </p:sp>
            <p:sp>
              <p:nvSpPr>
                <p:cNvPr id="45" name="TextBox 44"/>
                <p:cNvSpPr txBox="1"/>
                <p:nvPr/>
              </p:nvSpPr>
              <p:spPr>
                <a:xfrm>
                  <a:off x="1808578" y="4245640"/>
                  <a:ext cx="2759494" cy="92717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214313" indent="-214313">
                    <a:buFont typeface="Wingdings" panose="05000000000000000000" pitchFamily="2" charset="2"/>
                    <a:buChar char="ü"/>
                  </a:pPr>
                  <a:r>
                    <a:rPr lang="en-GB" sz="900" b="1" dirty="0">
                      <a:latin typeface="+mj-lt"/>
                    </a:rPr>
                    <a:t>Allow individuals to open bank accounts </a:t>
                  </a:r>
                  <a:r>
                    <a:rPr lang="en-GB" sz="900" dirty="0">
                      <a:latin typeface="+mj-lt"/>
                    </a:rPr>
                    <a:t>through eKYC</a:t>
                  </a:r>
                </a:p>
                <a:p>
                  <a:pPr marL="214313" indent="-214313">
                    <a:buFont typeface="Wingdings" panose="05000000000000000000" pitchFamily="2" charset="2"/>
                    <a:buChar char="ü"/>
                  </a:pPr>
                  <a:r>
                    <a:rPr lang="en-GB" sz="900" dirty="0">
                      <a:latin typeface="+mj-lt"/>
                    </a:rPr>
                    <a:t>Enable </a:t>
                  </a:r>
                  <a:r>
                    <a:rPr lang="en-GB" sz="900" b="1" dirty="0">
                      <a:latin typeface="+mj-lt"/>
                    </a:rPr>
                    <a:t>digital payments</a:t>
                  </a:r>
                </a:p>
                <a:p>
                  <a:pPr marL="214313" indent="-214313">
                    <a:buFont typeface="Wingdings" panose="05000000000000000000" pitchFamily="2" charset="2"/>
                    <a:buChar char="ü"/>
                  </a:pPr>
                  <a:r>
                    <a:rPr lang="en-GB" sz="900" dirty="0">
                      <a:latin typeface="+mj-lt"/>
                    </a:rPr>
                    <a:t>Reducing risk for </a:t>
                  </a:r>
                  <a:r>
                    <a:rPr lang="en-GB" sz="900" b="1" dirty="0">
                      <a:latin typeface="+mj-lt"/>
                    </a:rPr>
                    <a:t>credit</a:t>
                  </a:r>
                </a:p>
              </p:txBody>
            </p:sp>
          </p:grpSp>
          <p:pic>
            <p:nvPicPr>
              <p:cNvPr id="43" name="Picture 4" descr="Image result for bank icon"/>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3328" y="2087553"/>
                <a:ext cx="731265" cy="731265"/>
              </a:xfrm>
              <a:prstGeom prst="rect">
                <a:avLst/>
              </a:prstGeom>
              <a:noFill/>
              <a:ln>
                <a:noFill/>
              </a:ln>
              <a:extLst/>
            </p:spPr>
          </p:pic>
        </p:grpSp>
        <p:grpSp>
          <p:nvGrpSpPr>
            <p:cNvPr id="46" name="Group 45"/>
            <p:cNvGrpSpPr/>
            <p:nvPr/>
          </p:nvGrpSpPr>
          <p:grpSpPr>
            <a:xfrm>
              <a:off x="336151" y="4039823"/>
              <a:ext cx="2529470" cy="1805181"/>
              <a:chOff x="336151" y="4039823"/>
              <a:chExt cx="2529470" cy="1805181"/>
            </a:xfrm>
          </p:grpSpPr>
          <p:sp>
            <p:nvSpPr>
              <p:cNvPr id="47" name="Arrow: Right 3"/>
              <p:cNvSpPr/>
              <p:nvPr/>
            </p:nvSpPr>
            <p:spPr>
              <a:xfrm rot="16200000">
                <a:off x="1566479" y="5391774"/>
                <a:ext cx="511176" cy="395284"/>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a:p>
            </p:txBody>
          </p:sp>
          <p:grpSp>
            <p:nvGrpSpPr>
              <p:cNvPr id="48" name="Group 47"/>
              <p:cNvGrpSpPr/>
              <p:nvPr/>
            </p:nvGrpSpPr>
            <p:grpSpPr>
              <a:xfrm>
                <a:off x="336151" y="4167897"/>
                <a:ext cx="2454647" cy="1165931"/>
                <a:chOff x="7566950" y="4068373"/>
                <a:chExt cx="2879634" cy="1152988"/>
              </a:xfrm>
            </p:grpSpPr>
            <p:sp>
              <p:nvSpPr>
                <p:cNvPr id="50" name="TextBox 49"/>
                <p:cNvSpPr txBox="1"/>
                <p:nvPr/>
              </p:nvSpPr>
              <p:spPr>
                <a:xfrm>
                  <a:off x="7566950" y="4068373"/>
                  <a:ext cx="2879632" cy="29664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GB" sz="1050" b="1" dirty="0">
                      <a:latin typeface="+mj-lt"/>
                    </a:rPr>
                    <a:t>Health</a:t>
                  </a:r>
                  <a:endParaRPr lang="en-GB" sz="1200" b="1" dirty="0">
                    <a:latin typeface="+mj-lt"/>
                  </a:endParaRPr>
                </a:p>
              </p:txBody>
            </p:sp>
            <p:sp>
              <p:nvSpPr>
                <p:cNvPr id="51" name="TextBox 50"/>
                <p:cNvSpPr txBox="1"/>
                <p:nvPr/>
              </p:nvSpPr>
              <p:spPr>
                <a:xfrm>
                  <a:off x="7566950" y="4371303"/>
                  <a:ext cx="2879634" cy="850058"/>
                </a:xfrm>
                <a:prstGeom prst="rect">
                  <a:avLst/>
                </a:prstGeom>
                <a:solidFill>
                  <a:schemeClr val="bg1"/>
                </a:solidFill>
                <a:effectLst>
                  <a:outerShdw blurRad="50800" dist="38100" dir="2700000" algn="tl" rotWithShape="0">
                    <a:prstClr val="black">
                      <a:alpha val="40000"/>
                    </a:prstClr>
                  </a:outerShdw>
                </a:effectLst>
              </p:spPr>
              <p:txBody>
                <a:bodyPr wrap="square" rtlCol="0">
                  <a:noAutofit/>
                </a:bodyPr>
                <a:lstStyle>
                  <a:defPPr>
                    <a:defRPr lang="en-US"/>
                  </a:defPPr>
                  <a:lvl1pPr marL="285750" indent="-285750">
                    <a:buFont typeface="Wingdings" panose="05000000000000000000" pitchFamily="2" charset="2"/>
                    <a:buChar char="ü"/>
                    <a:defRPr sz="1400" b="1">
                      <a:latin typeface="+mj-lt"/>
                    </a:defRPr>
                  </a:lvl1pPr>
                </a:lstStyle>
                <a:p>
                  <a:r>
                    <a:rPr lang="en-GB" sz="900" b="0" dirty="0"/>
                    <a:t>Allows </a:t>
                  </a:r>
                  <a:r>
                    <a:rPr lang="en-GB" sz="900" dirty="0"/>
                    <a:t>universal health insurance </a:t>
                  </a:r>
                  <a:r>
                    <a:rPr lang="en-GB" sz="900" b="0" dirty="0"/>
                    <a:t>coverage</a:t>
                  </a:r>
                </a:p>
                <a:p>
                  <a:r>
                    <a:rPr lang="en-GB" sz="900" b="0" dirty="0"/>
                    <a:t>Improves Patient management and coordinated delivery</a:t>
                  </a:r>
                  <a:endParaRPr lang="en-GB" sz="900" dirty="0"/>
                </a:p>
              </p:txBody>
            </p:sp>
          </p:grpSp>
          <p:pic>
            <p:nvPicPr>
              <p:cNvPr id="49" name="Picture 48"/>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40833" y="4039823"/>
                <a:ext cx="624788" cy="624788"/>
              </a:xfrm>
              <a:prstGeom prst="rect">
                <a:avLst/>
              </a:prstGeom>
              <a:noFill/>
              <a:ln>
                <a:noFill/>
              </a:ln>
            </p:spPr>
          </p:pic>
        </p:grpSp>
        <p:sp>
          <p:nvSpPr>
            <p:cNvPr id="53" name="Rectangle 52"/>
            <p:cNvSpPr/>
            <p:nvPr/>
          </p:nvSpPr>
          <p:spPr>
            <a:xfrm>
              <a:off x="272371" y="5964668"/>
              <a:ext cx="11614831" cy="522637"/>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bg1"/>
                  </a:solidFill>
                  <a:latin typeface="+mj-lt"/>
                </a:rPr>
                <a:t>Digital Identification Platform</a:t>
              </a:r>
              <a:endParaRPr lang="en-US" dirty="0">
                <a:solidFill>
                  <a:schemeClr val="bg1"/>
                </a:solidFill>
                <a:latin typeface="+mj-lt"/>
              </a:endParaRPr>
            </a:p>
          </p:txBody>
        </p:sp>
      </p:grpSp>
      <p:sp>
        <p:nvSpPr>
          <p:cNvPr id="55" name="Rectangle 54"/>
          <p:cNvSpPr/>
          <p:nvPr/>
        </p:nvSpPr>
        <p:spPr>
          <a:xfrm>
            <a:off x="75738" y="50087"/>
            <a:ext cx="6512486" cy="600164"/>
          </a:xfrm>
          <a:prstGeom prst="rect">
            <a:avLst/>
          </a:prstGeom>
        </p:spPr>
        <p:txBody>
          <a:bodyPr wrap="square">
            <a:spAutoFit/>
          </a:bodyPr>
          <a:lstStyle/>
          <a:p>
            <a:pPr algn="ctr"/>
            <a:r>
              <a:rPr lang="en-US" sz="3300" b="1" dirty="0">
                <a:latin typeface="+mj-lt"/>
              </a:rPr>
              <a:t>6.4 Benefits of the ID Program</a:t>
            </a:r>
          </a:p>
        </p:txBody>
      </p:sp>
    </p:spTree>
    <p:extLst>
      <p:ext uri="{BB962C8B-B14F-4D97-AF65-F5344CB8AC3E}">
        <p14:creationId xmlns:p14="http://schemas.microsoft.com/office/powerpoint/2010/main" val="117852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60435" name="think-cell Slide" r:id="rId4" imgW="395" imgH="394" progId="TCLayout.ActiveDocument.1">
                  <p:embed/>
                </p:oleObj>
              </mc:Choice>
              <mc:Fallback>
                <p:oleObj name="think-cell Slide" r:id="rId4" imgW="395" imgH="394" progId="TCLayout.ActiveDocument.1">
                  <p:embed/>
                  <p:pic>
                    <p:nvPicPr>
                      <p:cNvPr id="30" name="Object 29" hidden="1"/>
                      <p:cNvPicPr/>
                      <p:nvPr/>
                    </p:nvPicPr>
                    <p:blipFill>
                      <a:blip r:embed="rId5"/>
                      <a:stretch>
                        <a:fillRect/>
                      </a:stretch>
                    </p:blipFill>
                    <p:spPr>
                      <a:xfrm>
                        <a:off x="1192" y="858442"/>
                        <a:ext cx="1190" cy="1190"/>
                      </a:xfrm>
                      <a:prstGeom prst="rect">
                        <a:avLst/>
                      </a:prstGeom>
                    </p:spPr>
                  </p:pic>
                </p:oleObj>
              </mc:Fallback>
            </mc:AlternateContent>
          </a:graphicData>
        </a:graphic>
      </p:graphicFrame>
      <p:sp>
        <p:nvSpPr>
          <p:cNvPr id="2" name="Title 1"/>
          <p:cNvSpPr>
            <a:spLocks noGrp="1"/>
          </p:cNvSpPr>
          <p:nvPr>
            <p:ph type="title"/>
          </p:nvPr>
        </p:nvSpPr>
        <p:spPr>
          <a:xfrm>
            <a:off x="201612" y="0"/>
            <a:ext cx="7754763" cy="981075"/>
          </a:xfrm>
        </p:spPr>
        <p:txBody>
          <a:bodyPr>
            <a:normAutofit/>
          </a:bodyPr>
          <a:lstStyle/>
          <a:p>
            <a:r>
              <a:rPr lang="en-US" sz="2800" b="1" dirty="0"/>
              <a:t>6.5 Progress</a:t>
            </a:r>
            <a:r>
              <a:rPr lang="en-US" sz="2800" b="1" dirty="0">
                <a:solidFill>
                  <a:schemeClr val="accent2"/>
                </a:solidFill>
              </a:rPr>
              <a:t> </a:t>
            </a:r>
            <a:r>
              <a:rPr lang="en-US" sz="2800" b="1" dirty="0"/>
              <a:t>on digital identification to date</a:t>
            </a:r>
            <a:endParaRPr lang="en-GB" sz="2800" b="1" dirty="0"/>
          </a:p>
        </p:txBody>
      </p:sp>
      <p:pic>
        <p:nvPicPr>
          <p:cNvPr id="34" name="Picture 33">
            <a:extLst>
              <a:ext uri="{FF2B5EF4-FFF2-40B4-BE49-F238E27FC236}">
                <a16:creationId xmlns:a16="http://schemas.microsoft.com/office/drawing/2014/main" xmlns="" id="{3071FD10-3459-4008-8494-1724D206FB12}"/>
              </a:ext>
            </a:extLst>
          </p:cNvPr>
          <p:cNvPicPr>
            <a:picLocks noChangeAspect="1"/>
          </p:cNvPicPr>
          <p:nvPr/>
        </p:nvPicPr>
        <p:blipFill>
          <a:blip r:embed="rId6"/>
          <a:stretch>
            <a:fillRect/>
          </a:stretch>
        </p:blipFill>
        <p:spPr>
          <a:xfrm>
            <a:off x="0" y="1554376"/>
            <a:ext cx="9144000" cy="3749248"/>
          </a:xfrm>
          <a:prstGeom prst="rect">
            <a:avLst/>
          </a:prstGeom>
        </p:spPr>
      </p:pic>
    </p:spTree>
    <p:extLst>
      <p:ext uri="{BB962C8B-B14F-4D97-AF65-F5344CB8AC3E}">
        <p14:creationId xmlns:p14="http://schemas.microsoft.com/office/powerpoint/2010/main" val="14647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9552" y="44624"/>
            <a:ext cx="4666406" cy="600164"/>
          </a:xfrm>
          <a:prstGeom prst="rect">
            <a:avLst/>
          </a:prstGeom>
        </p:spPr>
        <p:txBody>
          <a:bodyPr wrap="none">
            <a:spAutoFit/>
          </a:bodyPr>
          <a:lstStyle/>
          <a:p>
            <a:pPr algn="ctr"/>
            <a:r>
              <a:rPr lang="en-US" sz="3300" b="1" dirty="0">
                <a:latin typeface="+mj-lt"/>
              </a:rPr>
              <a:t>6.6 Governance Structure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12776"/>
            <a:ext cx="8422213" cy="4742274"/>
          </a:xfrm>
          <a:prstGeom prst="rect">
            <a:avLst/>
          </a:prstGeom>
        </p:spPr>
      </p:pic>
    </p:spTree>
    <p:extLst>
      <p:ext uri="{BB962C8B-B14F-4D97-AF65-F5344CB8AC3E}">
        <p14:creationId xmlns:p14="http://schemas.microsoft.com/office/powerpoint/2010/main" val="211687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533"/>
            <a:ext cx="7514035" cy="567559"/>
          </a:xfrm>
        </p:spPr>
        <p:txBody>
          <a:bodyPr>
            <a:normAutofit/>
          </a:bodyPr>
          <a:lstStyle/>
          <a:p>
            <a:r>
              <a:rPr lang="en-GB" sz="2800" b="1" dirty="0"/>
              <a:t>6.7 Options at a glance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7339200"/>
              </p:ext>
            </p:extLst>
          </p:nvPr>
        </p:nvGraphicFramePr>
        <p:xfrm>
          <a:off x="623256" y="1268760"/>
          <a:ext cx="8077498" cy="4464495"/>
        </p:xfrm>
        <a:graphic>
          <a:graphicData uri="http://schemas.openxmlformats.org/drawingml/2006/table">
            <a:tbl>
              <a:tblPr firstRow="1" bandRow="1">
                <a:tableStyleId>{5C22544A-7EE6-4342-B048-85BDC9FD1C3A}</a:tableStyleId>
              </a:tblPr>
              <a:tblGrid>
                <a:gridCol w="3243771">
                  <a:extLst>
                    <a:ext uri="{9D8B030D-6E8A-4147-A177-3AD203B41FA5}">
                      <a16:colId xmlns:a16="http://schemas.microsoft.com/office/drawing/2014/main" xmlns="" val="20000"/>
                    </a:ext>
                  </a:extLst>
                </a:gridCol>
                <a:gridCol w="1186343">
                  <a:extLst>
                    <a:ext uri="{9D8B030D-6E8A-4147-A177-3AD203B41FA5}">
                      <a16:colId xmlns:a16="http://schemas.microsoft.com/office/drawing/2014/main" xmlns="" val="20001"/>
                    </a:ext>
                  </a:extLst>
                </a:gridCol>
                <a:gridCol w="1194817">
                  <a:extLst>
                    <a:ext uri="{9D8B030D-6E8A-4147-A177-3AD203B41FA5}">
                      <a16:colId xmlns:a16="http://schemas.microsoft.com/office/drawing/2014/main" xmlns="" val="20002"/>
                    </a:ext>
                  </a:extLst>
                </a:gridCol>
                <a:gridCol w="1245659">
                  <a:extLst>
                    <a:ext uri="{9D8B030D-6E8A-4147-A177-3AD203B41FA5}">
                      <a16:colId xmlns:a16="http://schemas.microsoft.com/office/drawing/2014/main" xmlns="" val="20003"/>
                    </a:ext>
                  </a:extLst>
                </a:gridCol>
                <a:gridCol w="1206908">
                  <a:extLst>
                    <a:ext uri="{9D8B030D-6E8A-4147-A177-3AD203B41FA5}">
                      <a16:colId xmlns:a16="http://schemas.microsoft.com/office/drawing/2014/main" xmlns="" val="20004"/>
                    </a:ext>
                  </a:extLst>
                </a:gridCol>
              </a:tblGrid>
              <a:tr h="329713">
                <a:tc>
                  <a:txBody>
                    <a:bodyPr/>
                    <a:lstStyle/>
                    <a:p>
                      <a:endParaRPr lang="en-GB" sz="1400" dirty="0"/>
                    </a:p>
                  </a:txBody>
                  <a:tcPr marL="68580" marR="68580" marT="34290" marB="34290"/>
                </a:tc>
                <a:tc>
                  <a:txBody>
                    <a:bodyPr/>
                    <a:lstStyle/>
                    <a:p>
                      <a:r>
                        <a:rPr lang="en-GB" sz="1400" b="1" dirty="0"/>
                        <a:t>Scenario  #1</a:t>
                      </a:r>
                    </a:p>
                  </a:txBody>
                  <a:tcPr marL="68580" marR="68580" marT="34290" marB="34290"/>
                </a:tc>
                <a:tc>
                  <a:txBody>
                    <a:bodyPr/>
                    <a:lstStyle/>
                    <a:p>
                      <a:r>
                        <a:rPr lang="en-GB" sz="1400" b="1" dirty="0"/>
                        <a:t>Scenario</a:t>
                      </a:r>
                      <a:r>
                        <a:rPr lang="en-GB" sz="1400" b="1" baseline="0" dirty="0"/>
                        <a:t> #2</a:t>
                      </a:r>
                      <a:endParaRPr lang="en-GB" sz="1400" b="1" dirty="0"/>
                    </a:p>
                  </a:txBody>
                  <a:tcPr marL="68580" marR="68580" marT="34290" marB="34290"/>
                </a:tc>
                <a:tc>
                  <a:txBody>
                    <a:bodyPr/>
                    <a:lstStyle/>
                    <a:p>
                      <a:r>
                        <a:rPr lang="en-GB" sz="1400" b="1" dirty="0"/>
                        <a:t>Scenario #3</a:t>
                      </a:r>
                    </a:p>
                  </a:txBody>
                  <a:tcPr marL="68580" marR="68580" marT="34290" marB="34290"/>
                </a:tc>
                <a:tc>
                  <a:txBody>
                    <a:bodyPr/>
                    <a:lstStyle/>
                    <a:p>
                      <a:r>
                        <a:rPr lang="en-GB" sz="1400" b="1" dirty="0"/>
                        <a:t>Scenario #4</a:t>
                      </a:r>
                    </a:p>
                  </a:txBody>
                  <a:tcPr marL="68580" marR="68580" marT="34290" marB="34290"/>
                </a:tc>
                <a:extLst>
                  <a:ext uri="{0D108BD9-81ED-4DB2-BD59-A6C34878D82A}">
                    <a16:rowId xmlns:a16="http://schemas.microsoft.com/office/drawing/2014/main" xmlns="" val="10000"/>
                  </a:ext>
                </a:extLst>
              </a:tr>
              <a:tr h="329713">
                <a:tc>
                  <a:txBody>
                    <a:bodyPr/>
                    <a:lstStyle/>
                    <a:p>
                      <a:r>
                        <a:rPr lang="en-GB" sz="1400" b="1" dirty="0"/>
                        <a:t>Assumptions</a:t>
                      </a:r>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tc>
                  <a:txBody>
                    <a:bodyPr/>
                    <a:lstStyle/>
                    <a:p>
                      <a:endParaRPr lang="en-GB" sz="1400"/>
                    </a:p>
                  </a:txBody>
                  <a:tcPr marL="68580" marR="68580" marT="34290" marB="34290"/>
                </a:tc>
                <a:extLst>
                  <a:ext uri="{0D108BD9-81ED-4DB2-BD59-A6C34878D82A}">
                    <a16:rowId xmlns:a16="http://schemas.microsoft.com/office/drawing/2014/main" xmlns="" val="10001"/>
                  </a:ext>
                </a:extLst>
              </a:tr>
              <a:tr h="329713">
                <a:tc>
                  <a:txBody>
                    <a:bodyPr/>
                    <a:lstStyle/>
                    <a:p>
                      <a:r>
                        <a:rPr lang="en-GB" sz="1400" dirty="0"/>
                        <a:t>Time for scale up</a:t>
                      </a:r>
                    </a:p>
                  </a:txBody>
                  <a:tcPr marL="68580" marR="68580" marT="34290" marB="34290"/>
                </a:tc>
                <a:tc>
                  <a:txBody>
                    <a:bodyPr/>
                    <a:lstStyle/>
                    <a:p>
                      <a:r>
                        <a:rPr lang="en-GB" sz="1400" dirty="0"/>
                        <a:t>3 years</a:t>
                      </a:r>
                    </a:p>
                  </a:txBody>
                  <a:tcPr marL="68580" marR="68580" marT="34290" marB="34290"/>
                </a:tc>
                <a:tc>
                  <a:txBody>
                    <a:bodyPr/>
                    <a:lstStyle/>
                    <a:p>
                      <a:r>
                        <a:rPr lang="en-GB" sz="1400" dirty="0"/>
                        <a:t>3 years</a:t>
                      </a:r>
                    </a:p>
                  </a:txBody>
                  <a:tcPr marL="68580" marR="68580" marT="34290" marB="34290"/>
                </a:tc>
                <a:tc>
                  <a:txBody>
                    <a:bodyPr/>
                    <a:lstStyle/>
                    <a:p>
                      <a:r>
                        <a:rPr lang="en-GB" sz="1400" dirty="0"/>
                        <a:t>3 years</a:t>
                      </a:r>
                    </a:p>
                  </a:txBody>
                  <a:tcPr marL="68580" marR="68580" marT="34290" marB="34290"/>
                </a:tc>
                <a:tc>
                  <a:txBody>
                    <a:bodyPr/>
                    <a:lstStyle/>
                    <a:p>
                      <a:r>
                        <a:rPr lang="en-GB" sz="1400" dirty="0"/>
                        <a:t>3 years</a:t>
                      </a:r>
                    </a:p>
                  </a:txBody>
                  <a:tcPr marL="68580" marR="68580" marT="34290" marB="34290"/>
                </a:tc>
                <a:extLst>
                  <a:ext uri="{0D108BD9-81ED-4DB2-BD59-A6C34878D82A}">
                    <a16:rowId xmlns:a16="http://schemas.microsoft.com/office/drawing/2014/main" xmlns="" val="10002"/>
                  </a:ext>
                </a:extLst>
              </a:tr>
              <a:tr h="329713">
                <a:tc>
                  <a:txBody>
                    <a:bodyPr/>
                    <a:lstStyle/>
                    <a:p>
                      <a:r>
                        <a:rPr lang="en-GB" sz="1400" dirty="0"/>
                        <a:t>Time after scale</a:t>
                      </a:r>
                      <a:r>
                        <a:rPr lang="en-GB" sz="1400" baseline="0" dirty="0"/>
                        <a:t> up</a:t>
                      </a:r>
                      <a:endParaRPr lang="en-GB" sz="1400" dirty="0"/>
                    </a:p>
                  </a:txBody>
                  <a:tcPr marL="68580" marR="68580" marT="34290" marB="34290"/>
                </a:tc>
                <a:tc>
                  <a:txBody>
                    <a:bodyPr/>
                    <a:lstStyle/>
                    <a:p>
                      <a:r>
                        <a:rPr lang="en-GB" sz="1400" dirty="0"/>
                        <a:t>2 years</a:t>
                      </a:r>
                    </a:p>
                  </a:txBody>
                  <a:tcPr marL="68580" marR="68580" marT="34290" marB="34290"/>
                </a:tc>
                <a:tc>
                  <a:txBody>
                    <a:bodyPr/>
                    <a:lstStyle/>
                    <a:p>
                      <a:r>
                        <a:rPr lang="en-GB" sz="1400" dirty="0"/>
                        <a:t>2 years</a:t>
                      </a:r>
                    </a:p>
                  </a:txBody>
                  <a:tcPr marL="68580" marR="68580" marT="34290" marB="34290"/>
                </a:tc>
                <a:tc>
                  <a:txBody>
                    <a:bodyPr/>
                    <a:lstStyle/>
                    <a:p>
                      <a:r>
                        <a:rPr lang="en-GB" sz="1400" dirty="0"/>
                        <a:t>2 years</a:t>
                      </a:r>
                    </a:p>
                  </a:txBody>
                  <a:tcPr marL="68580" marR="68580" marT="34290" marB="34290"/>
                </a:tc>
                <a:tc>
                  <a:txBody>
                    <a:bodyPr/>
                    <a:lstStyle/>
                    <a:p>
                      <a:r>
                        <a:rPr lang="en-GB" sz="1400" dirty="0"/>
                        <a:t>2 years</a:t>
                      </a:r>
                    </a:p>
                  </a:txBody>
                  <a:tcPr marL="68580" marR="68580" marT="34290" marB="34290"/>
                </a:tc>
                <a:extLst>
                  <a:ext uri="{0D108BD9-81ED-4DB2-BD59-A6C34878D82A}">
                    <a16:rowId xmlns:a16="http://schemas.microsoft.com/office/drawing/2014/main" xmlns="" val="10003"/>
                  </a:ext>
                </a:extLst>
              </a:tr>
              <a:tr h="329713">
                <a:tc>
                  <a:txBody>
                    <a:bodyPr/>
                    <a:lstStyle/>
                    <a:p>
                      <a:r>
                        <a:rPr lang="en-GB" sz="1400" dirty="0"/>
                        <a:t>Demographic</a:t>
                      </a:r>
                      <a:r>
                        <a:rPr lang="en-GB" sz="1400" baseline="0" dirty="0"/>
                        <a:t> data collected per person</a:t>
                      </a:r>
                      <a:endParaRPr lang="en-GB" sz="1400" dirty="0"/>
                    </a:p>
                  </a:txBody>
                  <a:tcPr marL="68580" marR="68580" marT="34290" marB="34290"/>
                </a:tc>
                <a:tc>
                  <a:txBody>
                    <a:bodyPr/>
                    <a:lstStyle/>
                    <a:p>
                      <a:r>
                        <a:rPr lang="en-GB" sz="1400" dirty="0"/>
                        <a:t>70+</a:t>
                      </a:r>
                      <a:r>
                        <a:rPr lang="en-GB" sz="1400" baseline="0" dirty="0"/>
                        <a:t> fields</a:t>
                      </a:r>
                      <a:endParaRPr lang="en-GB" sz="1400" dirty="0"/>
                    </a:p>
                  </a:txBody>
                  <a:tcPr marL="68580" marR="68580" marT="34290" marB="34290"/>
                </a:tc>
                <a:tc>
                  <a:txBody>
                    <a:bodyPr/>
                    <a:lstStyle/>
                    <a:p>
                      <a:r>
                        <a:rPr lang="en-GB" sz="1400" dirty="0"/>
                        <a:t>20 fields</a:t>
                      </a:r>
                    </a:p>
                  </a:txBody>
                  <a:tcPr marL="68580" marR="68580" marT="34290" marB="34290"/>
                </a:tc>
                <a:tc>
                  <a:txBody>
                    <a:bodyPr/>
                    <a:lstStyle/>
                    <a:p>
                      <a:r>
                        <a:rPr lang="en-GB" sz="1400" dirty="0"/>
                        <a:t>20 fields</a:t>
                      </a:r>
                    </a:p>
                  </a:txBody>
                  <a:tcPr marL="68580" marR="68580" marT="34290" marB="34290"/>
                </a:tc>
                <a:tc>
                  <a:txBody>
                    <a:bodyPr/>
                    <a:lstStyle/>
                    <a:p>
                      <a:r>
                        <a:rPr lang="en-GB" sz="1400" dirty="0"/>
                        <a:t>10 fields</a:t>
                      </a:r>
                    </a:p>
                  </a:txBody>
                  <a:tcPr marL="68580" marR="68580" marT="34290" marB="34290"/>
                </a:tc>
                <a:extLst>
                  <a:ext uri="{0D108BD9-81ED-4DB2-BD59-A6C34878D82A}">
                    <a16:rowId xmlns:a16="http://schemas.microsoft.com/office/drawing/2014/main" xmlns="" val="10004"/>
                  </a:ext>
                </a:extLst>
              </a:tr>
              <a:tr h="828739">
                <a:tc>
                  <a:txBody>
                    <a:bodyPr/>
                    <a:lstStyle/>
                    <a:p>
                      <a:r>
                        <a:rPr lang="en-GB" sz="1400" dirty="0"/>
                        <a:t>Biometrics collected per person</a:t>
                      </a:r>
                    </a:p>
                  </a:txBody>
                  <a:tcPr marL="68580" marR="68580" marT="34290" marB="34290"/>
                </a:tc>
                <a:tc>
                  <a:txBody>
                    <a:bodyPr/>
                    <a:lstStyle/>
                    <a:p>
                      <a:r>
                        <a:rPr lang="en-GB" sz="1400" dirty="0"/>
                        <a:t>Photo</a:t>
                      </a:r>
                    </a:p>
                    <a:p>
                      <a:r>
                        <a:rPr lang="en-GB" sz="1400" dirty="0"/>
                        <a:t>Fingerprints</a:t>
                      </a:r>
                    </a:p>
                  </a:txBody>
                  <a:tcPr marL="68580" marR="68580" marT="34290" marB="34290"/>
                </a:tc>
                <a:tc>
                  <a:txBody>
                    <a:bodyPr/>
                    <a:lstStyle/>
                    <a:p>
                      <a:r>
                        <a:rPr lang="en-GB" sz="1400" dirty="0"/>
                        <a:t>Photo</a:t>
                      </a:r>
                    </a:p>
                    <a:p>
                      <a:r>
                        <a:rPr lang="en-GB" sz="1400" dirty="0"/>
                        <a:t>Fingerprints</a:t>
                      </a:r>
                    </a:p>
                    <a:p>
                      <a:r>
                        <a:rPr lang="en-GB" sz="1400" dirty="0"/>
                        <a:t>iris</a:t>
                      </a:r>
                    </a:p>
                  </a:txBody>
                  <a:tcPr marL="68580" marR="68580" marT="34290" marB="34290"/>
                </a:tc>
                <a:tc>
                  <a:txBody>
                    <a:bodyPr/>
                    <a:lstStyle/>
                    <a:p>
                      <a:r>
                        <a:rPr lang="en-GB" sz="1400" dirty="0"/>
                        <a:t>Photo</a:t>
                      </a:r>
                    </a:p>
                    <a:p>
                      <a:r>
                        <a:rPr lang="en-GB" sz="1400" dirty="0"/>
                        <a:t>Fingerprints</a:t>
                      </a:r>
                    </a:p>
                    <a:p>
                      <a:r>
                        <a:rPr lang="en-GB" sz="1400" dirty="0"/>
                        <a:t>iris</a:t>
                      </a:r>
                    </a:p>
                  </a:txBody>
                  <a:tcPr marL="68580" marR="68580" marT="34290" marB="34290"/>
                </a:tc>
                <a:tc>
                  <a:txBody>
                    <a:bodyPr/>
                    <a:lstStyle/>
                    <a:p>
                      <a:r>
                        <a:rPr lang="en-GB" sz="1400" dirty="0"/>
                        <a:t>Photo</a:t>
                      </a:r>
                    </a:p>
                    <a:p>
                      <a:r>
                        <a:rPr lang="en-GB" sz="1400" dirty="0"/>
                        <a:t>Fingerprints</a:t>
                      </a:r>
                    </a:p>
                    <a:p>
                      <a:r>
                        <a:rPr lang="en-GB" sz="1400" dirty="0"/>
                        <a:t>iris</a:t>
                      </a:r>
                    </a:p>
                  </a:txBody>
                  <a:tcPr marL="68580" marR="68580" marT="34290" marB="34290"/>
                </a:tc>
                <a:extLst>
                  <a:ext uri="{0D108BD9-81ED-4DB2-BD59-A6C34878D82A}">
                    <a16:rowId xmlns:a16="http://schemas.microsoft.com/office/drawing/2014/main" xmlns="" val="10005"/>
                  </a:ext>
                </a:extLst>
              </a:tr>
              <a:tr h="329713">
                <a:tc>
                  <a:txBody>
                    <a:bodyPr/>
                    <a:lstStyle/>
                    <a:p>
                      <a:r>
                        <a:rPr lang="en-GB" sz="1400" dirty="0"/>
                        <a:t>Enrolment Approach</a:t>
                      </a:r>
                    </a:p>
                  </a:txBody>
                  <a:tcPr marL="68580" marR="68580" marT="34290" marB="34290"/>
                </a:tc>
                <a:tc>
                  <a:txBody>
                    <a:bodyPr/>
                    <a:lstStyle/>
                    <a:p>
                      <a:r>
                        <a:rPr lang="en-GB" sz="1400" dirty="0"/>
                        <a:t>One Agency</a:t>
                      </a:r>
                    </a:p>
                  </a:txBody>
                  <a:tcPr marL="68580" marR="68580" marT="34290" marB="34290"/>
                </a:tc>
                <a:tc>
                  <a:txBody>
                    <a:bodyPr/>
                    <a:lstStyle/>
                    <a:p>
                      <a:r>
                        <a:rPr lang="en-GB" sz="1400" dirty="0"/>
                        <a:t>Ecosystem </a:t>
                      </a:r>
                    </a:p>
                  </a:txBody>
                  <a:tcPr marL="68580" marR="68580" marT="34290" marB="34290"/>
                </a:tc>
                <a:tc>
                  <a:txBody>
                    <a:bodyPr/>
                    <a:lstStyle/>
                    <a:p>
                      <a:r>
                        <a:rPr lang="en-GB" sz="1400" dirty="0"/>
                        <a:t>Ecosystem </a:t>
                      </a:r>
                    </a:p>
                  </a:txBody>
                  <a:tcPr marL="68580" marR="68580" marT="34290" marB="34290"/>
                </a:tc>
                <a:tc>
                  <a:txBody>
                    <a:bodyPr/>
                    <a:lstStyle/>
                    <a:p>
                      <a:r>
                        <a:rPr lang="en-GB" sz="1400" dirty="0"/>
                        <a:t>Ecosystem </a:t>
                      </a:r>
                    </a:p>
                  </a:txBody>
                  <a:tcPr marL="68580" marR="68580" marT="34290" marB="34290"/>
                </a:tc>
                <a:extLst>
                  <a:ext uri="{0D108BD9-81ED-4DB2-BD59-A6C34878D82A}">
                    <a16:rowId xmlns:a16="http://schemas.microsoft.com/office/drawing/2014/main" xmlns="" val="10006"/>
                  </a:ext>
                </a:extLst>
              </a:tr>
              <a:tr h="828739">
                <a:tc>
                  <a:txBody>
                    <a:bodyPr/>
                    <a:lstStyle/>
                    <a:p>
                      <a:r>
                        <a:rPr lang="en-GB" sz="1400" dirty="0"/>
                        <a:t>Type of Credential</a:t>
                      </a:r>
                      <a:r>
                        <a:rPr lang="en-GB" sz="1400" baseline="0" dirty="0"/>
                        <a:t> offered</a:t>
                      </a:r>
                      <a:endParaRPr lang="en-GB" sz="1400" dirty="0"/>
                    </a:p>
                  </a:txBody>
                  <a:tcPr marL="68580" marR="68580" marT="34290" marB="34290"/>
                </a:tc>
                <a:tc>
                  <a:txBody>
                    <a:bodyPr/>
                    <a:lstStyle/>
                    <a:p>
                      <a:r>
                        <a:rPr lang="en-GB" sz="1400" dirty="0"/>
                        <a:t>Digital ID</a:t>
                      </a:r>
                    </a:p>
                    <a:p>
                      <a:r>
                        <a:rPr lang="en-GB" sz="1400" dirty="0"/>
                        <a:t>Smartcard</a:t>
                      </a:r>
                    </a:p>
                  </a:txBody>
                  <a:tcPr marL="68580" marR="68580" marT="34290" marB="34290"/>
                </a:tc>
                <a:tc>
                  <a:txBody>
                    <a:bodyPr/>
                    <a:lstStyle/>
                    <a:p>
                      <a:r>
                        <a:rPr lang="en-GB" sz="1400" dirty="0"/>
                        <a:t>Digital ID</a:t>
                      </a:r>
                    </a:p>
                    <a:p>
                      <a:r>
                        <a:rPr lang="en-GB" sz="1400" dirty="0"/>
                        <a:t>Smartcard</a:t>
                      </a:r>
                    </a:p>
                    <a:p>
                      <a:endParaRPr lang="en-GB" sz="1400" dirty="0"/>
                    </a:p>
                  </a:txBody>
                  <a:tcPr marL="68580" marR="68580" marT="34290" marB="34290"/>
                </a:tc>
                <a:tc>
                  <a:txBody>
                    <a:bodyPr/>
                    <a:lstStyle/>
                    <a:p>
                      <a:r>
                        <a:rPr lang="en-GB" sz="1400" dirty="0"/>
                        <a:t>Digital ID</a:t>
                      </a:r>
                    </a:p>
                    <a:p>
                      <a:r>
                        <a:rPr lang="en-GB" sz="1400" dirty="0"/>
                        <a:t>Simple</a:t>
                      </a:r>
                      <a:r>
                        <a:rPr lang="en-GB" sz="1400" baseline="0" dirty="0"/>
                        <a:t> </a:t>
                      </a:r>
                      <a:r>
                        <a:rPr lang="en-GB" sz="1400" dirty="0"/>
                        <a:t>card</a:t>
                      </a:r>
                    </a:p>
                    <a:p>
                      <a:endParaRPr lang="en-GB" sz="1400" dirty="0"/>
                    </a:p>
                  </a:txBody>
                  <a:tcPr marL="68580" marR="68580" marT="34290" marB="34290"/>
                </a:tc>
                <a:tc>
                  <a:txBody>
                    <a:bodyPr/>
                    <a:lstStyle/>
                    <a:p>
                      <a:r>
                        <a:rPr lang="en-GB" sz="1400" dirty="0"/>
                        <a:t>Digital ID</a:t>
                      </a:r>
                    </a:p>
                    <a:p>
                      <a:endParaRPr lang="en-GB" sz="1400" dirty="0"/>
                    </a:p>
                  </a:txBody>
                  <a:tcPr marL="68580" marR="68580" marT="34290" marB="34290"/>
                </a:tc>
                <a:extLst>
                  <a:ext uri="{0D108BD9-81ED-4DB2-BD59-A6C34878D82A}">
                    <a16:rowId xmlns:a16="http://schemas.microsoft.com/office/drawing/2014/main" xmlns="" val="10007"/>
                  </a:ext>
                </a:extLst>
              </a:tr>
              <a:tr h="828739">
                <a:tc>
                  <a:txBody>
                    <a:bodyPr/>
                    <a:lstStyle/>
                    <a:p>
                      <a:r>
                        <a:rPr lang="en-GB" sz="1400" dirty="0"/>
                        <a:t>Digital verification of IDs</a:t>
                      </a:r>
                    </a:p>
                  </a:txBody>
                  <a:tcPr marL="68580" marR="68580" marT="34290" marB="34290"/>
                </a:tc>
                <a:tc>
                  <a:txBody>
                    <a:bodyPr/>
                    <a:lstStyle/>
                    <a:p>
                      <a:r>
                        <a:rPr lang="en-GB" sz="1400" dirty="0"/>
                        <a:t>Anytime</a:t>
                      </a:r>
                    </a:p>
                    <a:p>
                      <a:r>
                        <a:rPr lang="en-GB" sz="1400" dirty="0"/>
                        <a:t>Anywhere</a:t>
                      </a:r>
                    </a:p>
                  </a:txBody>
                  <a:tcPr marL="68580" marR="68580" marT="34290" marB="34290"/>
                </a:tc>
                <a:tc>
                  <a:txBody>
                    <a:bodyPr/>
                    <a:lstStyle/>
                    <a:p>
                      <a:r>
                        <a:rPr lang="en-GB" sz="1400" dirty="0"/>
                        <a:t>Anytime</a:t>
                      </a:r>
                    </a:p>
                    <a:p>
                      <a:r>
                        <a:rPr lang="en-GB" sz="1400" dirty="0"/>
                        <a:t>Anywhere</a:t>
                      </a:r>
                    </a:p>
                    <a:p>
                      <a:endParaRPr lang="en-GB" sz="1400" dirty="0"/>
                    </a:p>
                  </a:txBody>
                  <a:tcPr marL="68580" marR="68580" marT="34290" marB="34290"/>
                </a:tc>
                <a:tc>
                  <a:txBody>
                    <a:bodyPr/>
                    <a:lstStyle/>
                    <a:p>
                      <a:r>
                        <a:rPr lang="en-GB" sz="1400" dirty="0"/>
                        <a:t>Anytime</a:t>
                      </a:r>
                    </a:p>
                    <a:p>
                      <a:r>
                        <a:rPr lang="en-GB" sz="1400" dirty="0"/>
                        <a:t>Anywhere</a:t>
                      </a:r>
                    </a:p>
                    <a:p>
                      <a:endParaRPr lang="en-GB" sz="1400" dirty="0"/>
                    </a:p>
                  </a:txBody>
                  <a:tcPr marL="68580" marR="68580" marT="34290" marB="34290"/>
                </a:tc>
                <a:tc>
                  <a:txBody>
                    <a:bodyPr/>
                    <a:lstStyle/>
                    <a:p>
                      <a:r>
                        <a:rPr lang="en-GB" sz="1400" dirty="0"/>
                        <a:t>Anytime</a:t>
                      </a:r>
                    </a:p>
                    <a:p>
                      <a:r>
                        <a:rPr lang="en-GB" sz="1400" dirty="0"/>
                        <a:t>Anywhere</a:t>
                      </a:r>
                    </a:p>
                    <a:p>
                      <a:endParaRPr lang="en-GB" sz="1400" dirty="0"/>
                    </a:p>
                  </a:txBody>
                  <a:tcPr marL="68580" marR="68580" marT="34290" marB="34290"/>
                </a:tc>
                <a:extLst>
                  <a:ext uri="{0D108BD9-81ED-4DB2-BD59-A6C34878D82A}">
                    <a16:rowId xmlns:a16="http://schemas.microsoft.com/office/drawing/2014/main" xmlns=""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14035" cy="631438"/>
          </a:xfrm>
        </p:spPr>
        <p:txBody>
          <a:bodyPr/>
          <a:lstStyle/>
          <a:p>
            <a:r>
              <a:rPr lang="en-GB" sz="2800" b="1" dirty="0"/>
              <a:t>6.8 Costing at a glance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2328302"/>
              </p:ext>
            </p:extLst>
          </p:nvPr>
        </p:nvGraphicFramePr>
        <p:xfrm>
          <a:off x="251520" y="1412776"/>
          <a:ext cx="8640959" cy="4536504"/>
        </p:xfrm>
        <a:graphic>
          <a:graphicData uri="http://schemas.openxmlformats.org/drawingml/2006/table">
            <a:tbl>
              <a:tblPr firstRow="1" bandRow="1">
                <a:tableStyleId>{5C22544A-7EE6-4342-B048-85BDC9FD1C3A}</a:tableStyleId>
              </a:tblPr>
              <a:tblGrid>
                <a:gridCol w="2143718">
                  <a:extLst>
                    <a:ext uri="{9D8B030D-6E8A-4147-A177-3AD203B41FA5}">
                      <a16:colId xmlns:a16="http://schemas.microsoft.com/office/drawing/2014/main" xmlns="" val="20000"/>
                    </a:ext>
                  </a:extLst>
                </a:gridCol>
                <a:gridCol w="1673484">
                  <a:extLst>
                    <a:ext uri="{9D8B030D-6E8A-4147-A177-3AD203B41FA5}">
                      <a16:colId xmlns:a16="http://schemas.microsoft.com/office/drawing/2014/main" xmlns="" val="20001"/>
                    </a:ext>
                  </a:extLst>
                </a:gridCol>
                <a:gridCol w="1702338">
                  <a:extLst>
                    <a:ext uri="{9D8B030D-6E8A-4147-A177-3AD203B41FA5}">
                      <a16:colId xmlns:a16="http://schemas.microsoft.com/office/drawing/2014/main" xmlns="" val="20002"/>
                    </a:ext>
                  </a:extLst>
                </a:gridCol>
                <a:gridCol w="1596543">
                  <a:extLst>
                    <a:ext uri="{9D8B030D-6E8A-4147-A177-3AD203B41FA5}">
                      <a16:colId xmlns:a16="http://schemas.microsoft.com/office/drawing/2014/main" xmlns="" val="20003"/>
                    </a:ext>
                  </a:extLst>
                </a:gridCol>
                <a:gridCol w="1524876">
                  <a:extLst>
                    <a:ext uri="{9D8B030D-6E8A-4147-A177-3AD203B41FA5}">
                      <a16:colId xmlns:a16="http://schemas.microsoft.com/office/drawing/2014/main" xmlns="" val="20004"/>
                    </a:ext>
                  </a:extLst>
                </a:gridCol>
              </a:tblGrid>
              <a:tr h="611769">
                <a:tc>
                  <a:txBody>
                    <a:bodyPr/>
                    <a:lstStyle/>
                    <a:p>
                      <a:r>
                        <a:rPr lang="en-GB" sz="1400" dirty="0"/>
                        <a:t>Cost in USD ($Millions)</a:t>
                      </a:r>
                    </a:p>
                  </a:txBody>
                  <a:tcPr marL="68580" marR="68580" marT="34290" marB="34290"/>
                </a:tc>
                <a:tc>
                  <a:txBody>
                    <a:bodyPr/>
                    <a:lstStyle/>
                    <a:p>
                      <a:pPr algn="ctr"/>
                      <a:r>
                        <a:rPr lang="en-GB" sz="1400" dirty="0"/>
                        <a:t>Scenario # 1</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a:t>Scenario# 2</a:t>
                      </a:r>
                    </a:p>
                    <a:p>
                      <a:pPr algn="ctr"/>
                      <a:endParaRPr lang="en-GB" sz="1400" dirty="0"/>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a:t>Scenario# 3</a:t>
                      </a:r>
                    </a:p>
                    <a:p>
                      <a:pPr algn="ctr"/>
                      <a:endParaRPr lang="en-GB" sz="1400" dirty="0"/>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a:t>Scenario# 4</a:t>
                      </a:r>
                    </a:p>
                    <a:p>
                      <a:pPr algn="ctr"/>
                      <a:endParaRPr lang="en-GB" sz="1400" dirty="0"/>
                    </a:p>
                  </a:txBody>
                  <a:tcPr marL="68580" marR="68580" marT="34290" marB="34290"/>
                </a:tc>
                <a:extLst>
                  <a:ext uri="{0D108BD9-81ED-4DB2-BD59-A6C34878D82A}">
                    <a16:rowId xmlns:a16="http://schemas.microsoft.com/office/drawing/2014/main" xmlns="" val="10000"/>
                  </a:ext>
                </a:extLst>
              </a:tr>
              <a:tr h="348238">
                <a:tc>
                  <a:txBody>
                    <a:bodyPr/>
                    <a:lstStyle/>
                    <a:p>
                      <a:r>
                        <a:rPr lang="en-GB" sz="1400" dirty="0"/>
                        <a:t>Enabling</a:t>
                      </a:r>
                      <a:r>
                        <a:rPr lang="en-GB" sz="1400" baseline="0" dirty="0"/>
                        <a:t> environment</a:t>
                      </a:r>
                      <a:endParaRPr lang="en-GB" sz="1400" dirty="0"/>
                    </a:p>
                  </a:txBody>
                  <a:tcPr marL="68580" marR="68580" marT="34290" marB="34290"/>
                </a:tc>
                <a:tc>
                  <a:txBody>
                    <a:bodyPr/>
                    <a:lstStyle/>
                    <a:p>
                      <a:pPr algn="ctr"/>
                      <a:r>
                        <a:rPr lang="en-GB" sz="1400" dirty="0"/>
                        <a:t>7</a:t>
                      </a:r>
                    </a:p>
                  </a:txBody>
                  <a:tcPr marL="68580" marR="68580" marT="34290" marB="34290"/>
                </a:tc>
                <a:tc>
                  <a:txBody>
                    <a:bodyPr/>
                    <a:lstStyle/>
                    <a:p>
                      <a:pPr algn="ctr"/>
                      <a:r>
                        <a:rPr lang="en-GB" sz="1400" dirty="0"/>
                        <a:t>7</a:t>
                      </a:r>
                    </a:p>
                  </a:txBody>
                  <a:tcPr marL="68580" marR="68580" marT="34290" marB="34290"/>
                </a:tc>
                <a:tc>
                  <a:txBody>
                    <a:bodyPr/>
                    <a:lstStyle/>
                    <a:p>
                      <a:pPr algn="ctr"/>
                      <a:r>
                        <a:rPr lang="en-GB" sz="1400" dirty="0"/>
                        <a:t>7</a:t>
                      </a:r>
                    </a:p>
                  </a:txBody>
                  <a:tcPr marL="68580" marR="68580" marT="34290" marB="34290"/>
                </a:tc>
                <a:tc>
                  <a:txBody>
                    <a:bodyPr/>
                    <a:lstStyle/>
                    <a:p>
                      <a:pPr algn="ctr"/>
                      <a:r>
                        <a:rPr lang="en-GB" sz="1400" dirty="0"/>
                        <a:t>7</a:t>
                      </a:r>
                    </a:p>
                  </a:txBody>
                  <a:tcPr marL="68580" marR="68580" marT="34290" marB="34290"/>
                </a:tc>
                <a:extLst>
                  <a:ext uri="{0D108BD9-81ED-4DB2-BD59-A6C34878D82A}">
                    <a16:rowId xmlns:a16="http://schemas.microsoft.com/office/drawing/2014/main" xmlns="" val="10001"/>
                  </a:ext>
                </a:extLst>
              </a:tr>
              <a:tr h="348238">
                <a:tc>
                  <a:txBody>
                    <a:bodyPr/>
                    <a:lstStyle/>
                    <a:p>
                      <a:r>
                        <a:rPr lang="en-GB" sz="1400" dirty="0"/>
                        <a:t>Nationwide Enrolment</a:t>
                      </a:r>
                    </a:p>
                  </a:txBody>
                  <a:tcPr marL="68580" marR="68580" marT="34290" marB="34290"/>
                </a:tc>
                <a:tc>
                  <a:txBody>
                    <a:bodyPr/>
                    <a:lstStyle/>
                    <a:p>
                      <a:pPr algn="ctr"/>
                      <a:r>
                        <a:rPr lang="en-GB" sz="1400" dirty="0"/>
                        <a:t>1,005</a:t>
                      </a:r>
                    </a:p>
                  </a:txBody>
                  <a:tcPr marL="68580" marR="68580" marT="34290" marB="34290"/>
                </a:tc>
                <a:tc>
                  <a:txBody>
                    <a:bodyPr/>
                    <a:lstStyle/>
                    <a:p>
                      <a:pPr algn="ctr"/>
                      <a:r>
                        <a:rPr lang="en-GB" sz="1400" dirty="0"/>
                        <a:t>253</a:t>
                      </a:r>
                    </a:p>
                  </a:txBody>
                  <a:tcPr marL="68580" marR="68580" marT="34290" marB="34290"/>
                </a:tc>
                <a:tc>
                  <a:txBody>
                    <a:bodyPr/>
                    <a:lstStyle/>
                    <a:p>
                      <a:pPr algn="ctr"/>
                      <a:r>
                        <a:rPr lang="en-GB" sz="1400" dirty="0"/>
                        <a:t>253</a:t>
                      </a:r>
                    </a:p>
                  </a:txBody>
                  <a:tcPr marL="68580" marR="68580" marT="34290" marB="34290"/>
                </a:tc>
                <a:tc>
                  <a:txBody>
                    <a:bodyPr/>
                    <a:lstStyle/>
                    <a:p>
                      <a:pPr algn="ctr"/>
                      <a:r>
                        <a:rPr lang="en-GB" sz="1400" dirty="0"/>
                        <a:t>197</a:t>
                      </a:r>
                    </a:p>
                  </a:txBody>
                  <a:tcPr marL="68580" marR="68580" marT="34290" marB="34290"/>
                </a:tc>
                <a:extLst>
                  <a:ext uri="{0D108BD9-81ED-4DB2-BD59-A6C34878D82A}">
                    <a16:rowId xmlns:a16="http://schemas.microsoft.com/office/drawing/2014/main" xmlns="" val="10002"/>
                  </a:ext>
                </a:extLst>
              </a:tr>
              <a:tr h="348238">
                <a:tc>
                  <a:txBody>
                    <a:bodyPr/>
                    <a:lstStyle/>
                    <a:p>
                      <a:r>
                        <a:rPr lang="en-GB" sz="1400" dirty="0"/>
                        <a:t>Technology &amp; Systems</a:t>
                      </a:r>
                    </a:p>
                  </a:txBody>
                  <a:tcPr marL="68580" marR="68580" marT="34290" marB="34290"/>
                </a:tc>
                <a:tc>
                  <a:txBody>
                    <a:bodyPr/>
                    <a:lstStyle/>
                    <a:p>
                      <a:pPr algn="ctr"/>
                      <a:r>
                        <a:rPr lang="en-GB" sz="1400" dirty="0"/>
                        <a:t>104</a:t>
                      </a:r>
                    </a:p>
                  </a:txBody>
                  <a:tcPr marL="68580" marR="68580" marT="34290" marB="34290"/>
                </a:tc>
                <a:tc>
                  <a:txBody>
                    <a:bodyPr/>
                    <a:lstStyle/>
                    <a:p>
                      <a:pPr algn="ctr"/>
                      <a:r>
                        <a:rPr lang="en-GB" sz="1400" dirty="0"/>
                        <a:t>104</a:t>
                      </a:r>
                    </a:p>
                  </a:txBody>
                  <a:tcPr marL="68580" marR="68580" marT="34290" marB="34290"/>
                </a:tc>
                <a:tc>
                  <a:txBody>
                    <a:bodyPr/>
                    <a:lstStyle/>
                    <a:p>
                      <a:pPr algn="ctr"/>
                      <a:r>
                        <a:rPr lang="en-GB" sz="1400" dirty="0"/>
                        <a:t>104</a:t>
                      </a:r>
                    </a:p>
                  </a:txBody>
                  <a:tcPr marL="68580" marR="68580" marT="34290" marB="34290"/>
                </a:tc>
                <a:tc>
                  <a:txBody>
                    <a:bodyPr/>
                    <a:lstStyle/>
                    <a:p>
                      <a:pPr algn="ctr"/>
                      <a:r>
                        <a:rPr lang="en-GB" sz="1400" dirty="0"/>
                        <a:t>104</a:t>
                      </a:r>
                    </a:p>
                  </a:txBody>
                  <a:tcPr marL="68580" marR="68580" marT="34290" marB="34290"/>
                </a:tc>
                <a:extLst>
                  <a:ext uri="{0D108BD9-81ED-4DB2-BD59-A6C34878D82A}">
                    <a16:rowId xmlns:a16="http://schemas.microsoft.com/office/drawing/2014/main" xmlns="" val="10003"/>
                  </a:ext>
                </a:extLst>
              </a:tr>
              <a:tr h="348238">
                <a:tc>
                  <a:txBody>
                    <a:bodyPr/>
                    <a:lstStyle/>
                    <a:p>
                      <a:r>
                        <a:rPr lang="en-GB" sz="1400" dirty="0"/>
                        <a:t>Credentials</a:t>
                      </a:r>
                    </a:p>
                  </a:txBody>
                  <a:tcPr marL="68580" marR="68580" marT="34290" marB="34290"/>
                </a:tc>
                <a:tc>
                  <a:txBody>
                    <a:bodyPr/>
                    <a:lstStyle/>
                    <a:p>
                      <a:pPr algn="ctr"/>
                      <a:r>
                        <a:rPr lang="en-GB" sz="1400" dirty="0"/>
                        <a:t>1,035</a:t>
                      </a:r>
                    </a:p>
                  </a:txBody>
                  <a:tcPr marL="68580" marR="68580" marT="34290" marB="34290"/>
                </a:tc>
                <a:tc>
                  <a:txBody>
                    <a:bodyPr/>
                    <a:lstStyle/>
                    <a:p>
                      <a:pPr algn="ctr"/>
                      <a:r>
                        <a:rPr lang="en-GB" sz="1400" dirty="0"/>
                        <a:t>1,035</a:t>
                      </a:r>
                    </a:p>
                  </a:txBody>
                  <a:tcPr marL="68580" marR="68580" marT="34290" marB="34290"/>
                </a:tc>
                <a:tc>
                  <a:txBody>
                    <a:bodyPr/>
                    <a:lstStyle/>
                    <a:p>
                      <a:pPr algn="ctr"/>
                      <a:r>
                        <a:rPr lang="en-GB" sz="1400" dirty="0"/>
                        <a:t>104</a:t>
                      </a:r>
                    </a:p>
                  </a:txBody>
                  <a:tcPr marL="68580" marR="68580" marT="34290" marB="34290"/>
                </a:tc>
                <a:tc>
                  <a:txBody>
                    <a:bodyPr/>
                    <a:lstStyle/>
                    <a:p>
                      <a:pPr algn="ctr"/>
                      <a:r>
                        <a:rPr lang="en-GB" sz="1400" dirty="0"/>
                        <a:t>10</a:t>
                      </a:r>
                    </a:p>
                  </a:txBody>
                  <a:tcPr marL="68580" marR="68580" marT="34290" marB="34290"/>
                </a:tc>
                <a:extLst>
                  <a:ext uri="{0D108BD9-81ED-4DB2-BD59-A6C34878D82A}">
                    <a16:rowId xmlns:a16="http://schemas.microsoft.com/office/drawing/2014/main" xmlns="" val="10004"/>
                  </a:ext>
                </a:extLst>
              </a:tr>
              <a:tr h="348238">
                <a:tc>
                  <a:txBody>
                    <a:bodyPr/>
                    <a:lstStyle/>
                    <a:p>
                      <a:r>
                        <a:rPr lang="en-GB" sz="1400" dirty="0"/>
                        <a:t>Linkages with CRVS</a:t>
                      </a:r>
                    </a:p>
                  </a:txBody>
                  <a:tcPr marL="68580" marR="68580" marT="34290" marB="34290"/>
                </a:tc>
                <a:tc>
                  <a:txBody>
                    <a:bodyPr/>
                    <a:lstStyle/>
                    <a:p>
                      <a:pPr algn="ctr"/>
                      <a:r>
                        <a:rPr lang="en-GB" sz="1400" dirty="0"/>
                        <a:t>18</a:t>
                      </a:r>
                    </a:p>
                  </a:txBody>
                  <a:tcPr marL="68580" marR="68580" marT="34290" marB="34290"/>
                </a:tc>
                <a:tc>
                  <a:txBody>
                    <a:bodyPr/>
                    <a:lstStyle/>
                    <a:p>
                      <a:pPr algn="ctr"/>
                      <a:r>
                        <a:rPr lang="en-GB" sz="1400" dirty="0"/>
                        <a:t>18</a:t>
                      </a:r>
                    </a:p>
                  </a:txBody>
                  <a:tcPr marL="68580" marR="68580" marT="34290" marB="34290"/>
                </a:tc>
                <a:tc>
                  <a:txBody>
                    <a:bodyPr/>
                    <a:lstStyle/>
                    <a:p>
                      <a:pPr algn="ctr"/>
                      <a:r>
                        <a:rPr lang="en-GB" sz="1400" dirty="0"/>
                        <a:t>18</a:t>
                      </a:r>
                    </a:p>
                  </a:txBody>
                  <a:tcPr marL="68580" marR="68580" marT="34290" marB="34290"/>
                </a:tc>
                <a:tc>
                  <a:txBody>
                    <a:bodyPr/>
                    <a:lstStyle/>
                    <a:p>
                      <a:pPr algn="ctr"/>
                      <a:r>
                        <a:rPr lang="en-GB" sz="1400" dirty="0"/>
                        <a:t>18</a:t>
                      </a:r>
                    </a:p>
                  </a:txBody>
                  <a:tcPr marL="68580" marR="68580" marT="34290" marB="34290"/>
                </a:tc>
                <a:extLst>
                  <a:ext uri="{0D108BD9-81ED-4DB2-BD59-A6C34878D82A}">
                    <a16:rowId xmlns:a16="http://schemas.microsoft.com/office/drawing/2014/main" xmlns="" val="10005"/>
                  </a:ext>
                </a:extLst>
              </a:tr>
              <a:tr h="611769">
                <a:tc>
                  <a:txBody>
                    <a:bodyPr/>
                    <a:lstStyle/>
                    <a:p>
                      <a:r>
                        <a:rPr lang="en-GB" sz="1400" dirty="0"/>
                        <a:t>Linkages with Functional Ids</a:t>
                      </a:r>
                    </a:p>
                  </a:txBody>
                  <a:tcPr marL="68580" marR="68580" marT="34290" marB="34290"/>
                </a:tc>
                <a:tc>
                  <a:txBody>
                    <a:bodyPr/>
                    <a:lstStyle/>
                    <a:p>
                      <a:pPr algn="ctr"/>
                      <a:r>
                        <a:rPr lang="en-GB" sz="1400" dirty="0"/>
                        <a:t>31</a:t>
                      </a:r>
                    </a:p>
                  </a:txBody>
                  <a:tcPr marL="68580" marR="68580" marT="34290" marB="34290"/>
                </a:tc>
                <a:tc>
                  <a:txBody>
                    <a:bodyPr/>
                    <a:lstStyle/>
                    <a:p>
                      <a:pPr algn="ctr"/>
                      <a:r>
                        <a:rPr lang="en-GB" sz="1400" dirty="0"/>
                        <a:t>31</a:t>
                      </a:r>
                    </a:p>
                  </a:txBody>
                  <a:tcPr marL="68580" marR="68580" marT="34290" marB="34290"/>
                </a:tc>
                <a:tc>
                  <a:txBody>
                    <a:bodyPr/>
                    <a:lstStyle/>
                    <a:p>
                      <a:pPr algn="ctr"/>
                      <a:r>
                        <a:rPr lang="en-GB" sz="1400" dirty="0"/>
                        <a:t>31</a:t>
                      </a:r>
                    </a:p>
                  </a:txBody>
                  <a:tcPr marL="68580" marR="68580" marT="34290" marB="34290"/>
                </a:tc>
                <a:tc>
                  <a:txBody>
                    <a:bodyPr/>
                    <a:lstStyle/>
                    <a:p>
                      <a:pPr algn="ctr"/>
                      <a:r>
                        <a:rPr lang="en-GB" sz="1400" dirty="0"/>
                        <a:t>31</a:t>
                      </a:r>
                    </a:p>
                  </a:txBody>
                  <a:tcPr marL="68580" marR="68580" marT="34290" marB="34290"/>
                </a:tc>
                <a:extLst>
                  <a:ext uri="{0D108BD9-81ED-4DB2-BD59-A6C34878D82A}">
                    <a16:rowId xmlns:a16="http://schemas.microsoft.com/office/drawing/2014/main" xmlns="" val="10006"/>
                  </a:ext>
                </a:extLst>
              </a:tr>
              <a:tr h="611769">
                <a:tc>
                  <a:txBody>
                    <a:bodyPr/>
                    <a:lstStyle/>
                    <a:p>
                      <a:r>
                        <a:rPr lang="en-GB" sz="1400" dirty="0"/>
                        <a:t>Operating Expenses ongoing</a:t>
                      </a:r>
                    </a:p>
                  </a:txBody>
                  <a:tcPr marL="68580" marR="68580" marT="34290" marB="34290"/>
                </a:tc>
                <a:tc>
                  <a:txBody>
                    <a:bodyPr/>
                    <a:lstStyle/>
                    <a:p>
                      <a:pPr algn="ctr"/>
                      <a:r>
                        <a:rPr lang="en-GB" sz="1400" dirty="0"/>
                        <a:t>65</a:t>
                      </a:r>
                    </a:p>
                  </a:txBody>
                  <a:tcPr marL="68580" marR="68580" marT="34290" marB="34290"/>
                </a:tc>
                <a:tc>
                  <a:txBody>
                    <a:bodyPr/>
                    <a:lstStyle/>
                    <a:p>
                      <a:pPr algn="ctr"/>
                      <a:r>
                        <a:rPr lang="en-GB" sz="1400" dirty="0"/>
                        <a:t>65</a:t>
                      </a:r>
                    </a:p>
                  </a:txBody>
                  <a:tcPr marL="68580" marR="68580" marT="34290" marB="34290"/>
                </a:tc>
                <a:tc>
                  <a:txBody>
                    <a:bodyPr/>
                    <a:lstStyle/>
                    <a:p>
                      <a:pPr algn="ctr"/>
                      <a:r>
                        <a:rPr lang="en-GB" sz="1400" dirty="0"/>
                        <a:t>65</a:t>
                      </a:r>
                    </a:p>
                  </a:txBody>
                  <a:tcPr marL="68580" marR="68580" marT="34290" marB="34290"/>
                </a:tc>
                <a:tc>
                  <a:txBody>
                    <a:bodyPr/>
                    <a:lstStyle/>
                    <a:p>
                      <a:pPr algn="ctr"/>
                      <a:r>
                        <a:rPr lang="en-GB" sz="1400" dirty="0"/>
                        <a:t>65</a:t>
                      </a:r>
                    </a:p>
                  </a:txBody>
                  <a:tcPr marL="68580" marR="68580" marT="34290" marB="34290"/>
                </a:tc>
                <a:extLst>
                  <a:ext uri="{0D108BD9-81ED-4DB2-BD59-A6C34878D82A}">
                    <a16:rowId xmlns:a16="http://schemas.microsoft.com/office/drawing/2014/main" xmlns="" val="10007"/>
                  </a:ext>
                </a:extLst>
              </a:tr>
              <a:tr h="348238">
                <a:tc>
                  <a:txBody>
                    <a:bodyPr/>
                    <a:lstStyle/>
                    <a:p>
                      <a:r>
                        <a:rPr lang="en-GB" sz="1400" dirty="0"/>
                        <a:t>Total</a:t>
                      </a:r>
                    </a:p>
                  </a:txBody>
                  <a:tcPr marL="68580" marR="68580" marT="34290" marB="34290"/>
                </a:tc>
                <a:tc>
                  <a:txBody>
                    <a:bodyPr/>
                    <a:lstStyle/>
                    <a:p>
                      <a:pPr algn="ctr"/>
                      <a:r>
                        <a:rPr lang="en-GB" sz="1400" dirty="0"/>
                        <a:t>2,266</a:t>
                      </a:r>
                    </a:p>
                  </a:txBody>
                  <a:tcPr marL="68580" marR="68580" marT="34290" marB="34290"/>
                </a:tc>
                <a:tc>
                  <a:txBody>
                    <a:bodyPr/>
                    <a:lstStyle/>
                    <a:p>
                      <a:pPr algn="ctr"/>
                      <a:r>
                        <a:rPr lang="en-GB" sz="1400" dirty="0"/>
                        <a:t>1,514</a:t>
                      </a:r>
                    </a:p>
                  </a:txBody>
                  <a:tcPr marL="68580" marR="68580" marT="34290" marB="34290"/>
                </a:tc>
                <a:tc>
                  <a:txBody>
                    <a:bodyPr/>
                    <a:lstStyle/>
                    <a:p>
                      <a:pPr algn="ctr"/>
                      <a:r>
                        <a:rPr lang="en-GB" sz="1400" dirty="0"/>
                        <a:t>583</a:t>
                      </a:r>
                    </a:p>
                  </a:txBody>
                  <a:tcPr marL="68580" marR="68580" marT="34290" marB="34290"/>
                </a:tc>
                <a:tc>
                  <a:txBody>
                    <a:bodyPr/>
                    <a:lstStyle/>
                    <a:p>
                      <a:pPr algn="ctr"/>
                      <a:r>
                        <a:rPr lang="en-GB" sz="1400" dirty="0"/>
                        <a:t>433</a:t>
                      </a:r>
                    </a:p>
                  </a:txBody>
                  <a:tcPr marL="68580" marR="68580" marT="34290" marB="34290"/>
                </a:tc>
                <a:extLst>
                  <a:ext uri="{0D108BD9-81ED-4DB2-BD59-A6C34878D82A}">
                    <a16:rowId xmlns:a16="http://schemas.microsoft.com/office/drawing/2014/main" xmlns="" val="10008"/>
                  </a:ext>
                </a:extLst>
              </a:tr>
              <a:tr h="611769">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                    ******Scenario #4 endorsed by the Stakeholders and Harmonization Committee</a:t>
                      </a:r>
                    </a:p>
                    <a:p>
                      <a:endParaRPr lang="en-GB" sz="1400" dirty="0"/>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xmlns="" id="{29CA345A-BC28-4E6F-927C-04280C536C99}"/>
              </a:ext>
            </a:extLst>
          </p:cNvPr>
          <p:cNvSpPr txBox="1">
            <a:spLocks noChangeArrowheads="1"/>
          </p:cNvSpPr>
          <p:nvPr/>
        </p:nvSpPr>
        <p:spPr bwMode="auto">
          <a:xfrm>
            <a:off x="8510588" y="6445250"/>
            <a:ext cx="4032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eaLnBrk="1" hangingPunct="1">
              <a:buClr>
                <a:srgbClr val="000000"/>
              </a:buClr>
              <a:buSzPct val="100000"/>
              <a:buFont typeface="Times New Roman" panose="02020603050405020304" pitchFamily="18" charset="0"/>
              <a:buNone/>
              <a:defRPr/>
            </a:pPr>
            <a:fld id="{8C9BDE7A-9C65-4DF7-8FDC-BCC46D5EA83C}" type="slidenum">
              <a:rPr lang="en-GB" altLang="en-US">
                <a:solidFill>
                  <a:srgbClr val="000000"/>
                </a:solidFill>
                <a:latin typeface="Univers 45 Light" charset="0"/>
                <a:cs typeface="Arial Unicode MS" panose="020B0604020202020204" pitchFamily="34" charset="-128"/>
              </a:rPr>
              <a:pPr eaLnBrk="1" hangingPunct="1">
                <a:buClr>
                  <a:srgbClr val="000000"/>
                </a:buClr>
                <a:buSzPct val="100000"/>
                <a:buFont typeface="Times New Roman" panose="02020603050405020304" pitchFamily="18" charset="0"/>
                <a:buNone/>
                <a:defRPr/>
              </a:pPr>
              <a:t>2</a:t>
            </a:fld>
            <a:endParaRPr lang="en-GB" altLang="en-US">
              <a:solidFill>
                <a:srgbClr val="000000"/>
              </a:solidFill>
              <a:latin typeface="Univers 45 Light" charset="0"/>
              <a:cs typeface="Arial Unicode MS" panose="020B0604020202020204" pitchFamily="34" charset="-128"/>
            </a:endParaRPr>
          </a:p>
        </p:txBody>
      </p:sp>
      <p:sp>
        <p:nvSpPr>
          <p:cNvPr id="6146" name="Rectangle 2">
            <a:extLst>
              <a:ext uri="{FF2B5EF4-FFF2-40B4-BE49-F238E27FC236}">
                <a16:creationId xmlns:a16="http://schemas.microsoft.com/office/drawing/2014/main" xmlns="" id="{7315EABE-C0AE-44CD-B7BD-5A8F6A0741D8}"/>
              </a:ext>
            </a:extLst>
          </p:cNvPr>
          <p:cNvSpPr>
            <a:spLocks noChangeArrowheads="1"/>
          </p:cNvSpPr>
          <p:nvPr/>
        </p:nvSpPr>
        <p:spPr bwMode="auto">
          <a:xfrm>
            <a:off x="141288" y="152400"/>
            <a:ext cx="8240712"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9pPr>
          </a:lstStyle>
          <a:p>
            <a:pPr eaLnBrk="1" hangingPunct="1">
              <a:buClr>
                <a:srgbClr val="000000"/>
              </a:buClr>
              <a:buSzPct val="100000"/>
              <a:buFont typeface="Times New Roman" charset="0"/>
              <a:buNone/>
              <a:defRPr/>
            </a:pPr>
            <a:r>
              <a:rPr lang="en-GB" altLang="en-US" sz="2800" b="1" dirty="0">
                <a:latin typeface="+mj-lt"/>
              </a:rPr>
              <a:t>OUTLINE</a:t>
            </a:r>
          </a:p>
        </p:txBody>
      </p:sp>
      <p:sp>
        <p:nvSpPr>
          <p:cNvPr id="6147" name="Rectangle 3">
            <a:extLst>
              <a:ext uri="{FF2B5EF4-FFF2-40B4-BE49-F238E27FC236}">
                <a16:creationId xmlns:a16="http://schemas.microsoft.com/office/drawing/2014/main" xmlns="" id="{5AD70813-BDF4-443F-9B9A-934A7F6BBE40}"/>
              </a:ext>
            </a:extLst>
          </p:cNvPr>
          <p:cNvSpPr>
            <a:spLocks noChangeArrowheads="1"/>
          </p:cNvSpPr>
          <p:nvPr/>
        </p:nvSpPr>
        <p:spPr bwMode="auto">
          <a:xfrm>
            <a:off x="908844" y="980728"/>
            <a:ext cx="7263556" cy="5616624"/>
          </a:xfrm>
          <a:prstGeom prst="rect">
            <a:avLst/>
          </a:prstGeom>
          <a:solidFill>
            <a:srgbClr val="FFFFFF"/>
          </a:solidFill>
          <a:ln>
            <a:noFill/>
          </a:ln>
          <a:effectLst/>
          <a:extLst>
            <a:ext uri="{91240B29-F687-4F45-9708-019B960494DF}">
              <a14:hiddenLine xmlns:a14="http://schemas.microsoft.com/office/drawing/2010/main" w="1260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18415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Unicode MS" panose="020B0604020202020204" pitchFamily="34" charset="-128"/>
              </a:defRPr>
            </a:lvl9pPr>
          </a:lstStyle>
          <a:p>
            <a:pPr eaLnBrk="1">
              <a:lnSpc>
                <a:spcPct val="90000"/>
              </a:lnSpc>
              <a:defRPr/>
            </a:pPr>
            <a:endParaRPr lang="en-GB" altLang="en-US" sz="1600" b="1" dirty="0">
              <a:solidFill>
                <a:srgbClr val="000000"/>
              </a:solidFill>
              <a:latin typeface="Century Gothic" panose="020B0502020202020204" pitchFamily="34" charset="0"/>
            </a:endParaRPr>
          </a:p>
          <a:p>
            <a:pPr eaLnBrk="1">
              <a:lnSpc>
                <a:spcPct val="90000"/>
              </a:lnSpc>
              <a:defRPr/>
            </a:pPr>
            <a:r>
              <a:rPr lang="en-GB" altLang="en-US" sz="2400" b="1" dirty="0">
                <a:solidFill>
                  <a:srgbClr val="000000"/>
                </a:solidFill>
                <a:latin typeface="Century Gothic" panose="020B0502020202020204" pitchFamily="34" charset="0"/>
              </a:rPr>
              <a:t>1. The Nation - Nigeria</a:t>
            </a:r>
          </a:p>
          <a:p>
            <a:pPr eaLnBrk="1">
              <a:lnSpc>
                <a:spcPct val="90000"/>
              </a:lnSpc>
              <a:defRPr/>
            </a:pPr>
            <a:endParaRPr lang="en-GB" altLang="en-US" sz="2400" b="1" dirty="0">
              <a:solidFill>
                <a:srgbClr val="000000"/>
              </a:solidFill>
              <a:latin typeface="Century Gothic" panose="020B0502020202020204" pitchFamily="34" charset="0"/>
            </a:endParaRPr>
          </a:p>
          <a:p>
            <a:pPr eaLnBrk="1">
              <a:lnSpc>
                <a:spcPct val="90000"/>
              </a:lnSpc>
              <a:defRPr/>
            </a:pPr>
            <a:r>
              <a:rPr lang="en-GB" altLang="en-US" sz="2400" b="1" dirty="0">
                <a:solidFill>
                  <a:srgbClr val="000000"/>
                </a:solidFill>
                <a:latin typeface="Century Gothic" panose="020B0502020202020204" pitchFamily="34" charset="0"/>
              </a:rPr>
              <a:t>2. World Economy at a Glance</a:t>
            </a:r>
          </a:p>
          <a:p>
            <a:pPr eaLnBrk="1">
              <a:lnSpc>
                <a:spcPct val="90000"/>
              </a:lnSpc>
              <a:defRPr/>
            </a:pPr>
            <a:endParaRPr lang="en-GB" altLang="en-US" sz="2400" b="1" dirty="0">
              <a:solidFill>
                <a:srgbClr val="000000"/>
              </a:solidFill>
              <a:latin typeface="Century Gothic" panose="020B0502020202020204" pitchFamily="34" charset="0"/>
            </a:endParaRPr>
          </a:p>
          <a:p>
            <a:pPr eaLnBrk="1">
              <a:lnSpc>
                <a:spcPct val="90000"/>
              </a:lnSpc>
              <a:defRPr/>
            </a:pPr>
            <a:r>
              <a:rPr lang="en-GB" altLang="en-US" sz="2400" b="1" dirty="0">
                <a:solidFill>
                  <a:srgbClr val="000000"/>
                </a:solidFill>
                <a:latin typeface="Century Gothic" panose="020B0502020202020204" pitchFamily="34" charset="0"/>
              </a:rPr>
              <a:t>3. World Health at a Glance</a:t>
            </a:r>
          </a:p>
          <a:p>
            <a:pPr eaLnBrk="1">
              <a:lnSpc>
                <a:spcPct val="90000"/>
              </a:lnSpc>
              <a:defRPr/>
            </a:pPr>
            <a:endParaRPr lang="en-GB" altLang="en-US" sz="2400" b="1" dirty="0">
              <a:solidFill>
                <a:srgbClr val="000000"/>
              </a:solidFill>
              <a:latin typeface="Century Gothic" panose="020B0502020202020204" pitchFamily="34" charset="0"/>
            </a:endParaRPr>
          </a:p>
          <a:p>
            <a:pPr eaLnBrk="1">
              <a:lnSpc>
                <a:spcPct val="90000"/>
              </a:lnSpc>
              <a:defRPr/>
            </a:pPr>
            <a:r>
              <a:rPr lang="en-GB" altLang="en-US" sz="2400" b="1" dirty="0">
                <a:solidFill>
                  <a:srgbClr val="000000"/>
                </a:solidFill>
                <a:latin typeface="Century Gothic" panose="020B0502020202020204" pitchFamily="34" charset="0"/>
              </a:rPr>
              <a:t>4. Sustainable Development Goals</a:t>
            </a:r>
          </a:p>
          <a:p>
            <a:pPr eaLnBrk="1">
              <a:lnSpc>
                <a:spcPct val="90000"/>
              </a:lnSpc>
              <a:defRPr/>
            </a:pPr>
            <a:endParaRPr lang="en-US" altLang="en-US" sz="2400" b="1" dirty="0">
              <a:solidFill>
                <a:srgbClr val="000000"/>
              </a:solidFill>
              <a:latin typeface="Century Gothic" panose="020B0502020202020204" pitchFamily="34" charset="0"/>
            </a:endParaRPr>
          </a:p>
          <a:p>
            <a:pPr eaLnBrk="1">
              <a:lnSpc>
                <a:spcPct val="90000"/>
              </a:lnSpc>
              <a:defRPr/>
            </a:pPr>
            <a:r>
              <a:rPr lang="en-US" altLang="en-US" sz="2400" b="1" dirty="0">
                <a:solidFill>
                  <a:srgbClr val="000000"/>
                </a:solidFill>
                <a:latin typeface="Century Gothic" panose="020B0502020202020204" pitchFamily="34" charset="0"/>
              </a:rPr>
              <a:t>5</a:t>
            </a:r>
            <a:r>
              <a:rPr lang="en-GB" altLang="en-US" sz="2400" b="1" dirty="0">
                <a:solidFill>
                  <a:srgbClr val="000000"/>
                </a:solidFill>
                <a:latin typeface="Century Gothic" panose="020B0502020202020204" pitchFamily="34" charset="0"/>
              </a:rPr>
              <a:t>. Foundations of Digital Identity</a:t>
            </a:r>
          </a:p>
          <a:p>
            <a:pPr eaLnBrk="1">
              <a:lnSpc>
                <a:spcPct val="90000"/>
              </a:lnSpc>
              <a:defRPr/>
            </a:pPr>
            <a:endParaRPr lang="en-GB" altLang="en-US" sz="2400" b="1" dirty="0">
              <a:solidFill>
                <a:srgbClr val="000000"/>
              </a:solidFill>
              <a:latin typeface="Century Gothic" panose="020B0502020202020204" pitchFamily="34" charset="0"/>
            </a:endParaRPr>
          </a:p>
          <a:p>
            <a:pPr eaLnBrk="1">
              <a:lnSpc>
                <a:spcPct val="90000"/>
              </a:lnSpc>
              <a:defRPr/>
            </a:pPr>
            <a:r>
              <a:rPr lang="en-GB" altLang="en-US" sz="2400" b="1" dirty="0">
                <a:solidFill>
                  <a:srgbClr val="000000"/>
                </a:solidFill>
                <a:latin typeface="Century Gothic" panose="020B0502020202020204" pitchFamily="34" charset="0"/>
              </a:rPr>
              <a:t>6. Reinventing the ID Ecosystem</a:t>
            </a:r>
          </a:p>
          <a:p>
            <a:pPr eaLnBrk="1">
              <a:lnSpc>
                <a:spcPct val="90000"/>
              </a:lnSpc>
              <a:defRPr/>
            </a:pPr>
            <a:endParaRPr lang="en-GB" altLang="en-US" sz="2400" b="1" dirty="0">
              <a:solidFill>
                <a:srgbClr val="000000"/>
              </a:solidFill>
              <a:latin typeface="Century Gothic" panose="020B0502020202020204" pitchFamily="34" charset="0"/>
            </a:endParaRPr>
          </a:p>
          <a:p>
            <a:pPr eaLnBrk="1">
              <a:lnSpc>
                <a:spcPct val="90000"/>
              </a:lnSpc>
              <a:defRPr/>
            </a:pPr>
            <a:r>
              <a:rPr lang="en-GB" altLang="en-US" sz="2400" b="1" dirty="0">
                <a:solidFill>
                  <a:srgbClr val="000000"/>
                </a:solidFill>
                <a:latin typeface="Century Gothic" panose="020B0502020202020204" pitchFamily="34" charset="0"/>
              </a:rPr>
              <a:t>7. About NIMC</a:t>
            </a:r>
          </a:p>
          <a:p>
            <a:pPr eaLnBrk="1">
              <a:lnSpc>
                <a:spcPct val="90000"/>
              </a:lnSpc>
              <a:defRPr/>
            </a:pPr>
            <a:endParaRPr lang="en-US" altLang="en-US" sz="2400" b="1" dirty="0">
              <a:solidFill>
                <a:srgbClr val="000000"/>
              </a:solidFill>
              <a:latin typeface="Century Gothic" panose="020B0502020202020204" pitchFamily="34" charset="0"/>
            </a:endParaRPr>
          </a:p>
          <a:p>
            <a:pPr eaLnBrk="1">
              <a:lnSpc>
                <a:spcPct val="90000"/>
              </a:lnSpc>
              <a:defRPr/>
            </a:pPr>
            <a:r>
              <a:rPr lang="en-US" altLang="en-US" sz="2400" b="1" dirty="0">
                <a:solidFill>
                  <a:srgbClr val="000000"/>
                </a:solidFill>
                <a:latin typeface="Century Gothic" panose="020B0502020202020204" pitchFamily="34" charset="0"/>
              </a:rPr>
              <a:t>8</a:t>
            </a:r>
            <a:r>
              <a:rPr lang="en-GB" altLang="en-US" sz="2400" b="1" dirty="0">
                <a:solidFill>
                  <a:srgbClr val="000000"/>
                </a:solidFill>
                <a:latin typeface="Century Gothic" panose="020B0502020202020204" pitchFamily="34" charset="0"/>
              </a:rPr>
              <a:t>. The Final Outcome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14035" cy="545231"/>
          </a:xfrm>
        </p:spPr>
        <p:txBody>
          <a:bodyPr/>
          <a:lstStyle/>
          <a:p>
            <a:r>
              <a:rPr lang="en-GB" sz="2400" b="1" dirty="0"/>
              <a:t>6.9 Estimated Cost of Additional Investments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651619"/>
              </p:ext>
            </p:extLst>
          </p:nvPr>
        </p:nvGraphicFramePr>
        <p:xfrm>
          <a:off x="467544" y="1412776"/>
          <a:ext cx="8208912" cy="4536503"/>
        </p:xfrm>
        <a:graphic>
          <a:graphicData uri="http://schemas.openxmlformats.org/drawingml/2006/table">
            <a:tbl>
              <a:tblPr firstRow="1" bandRow="1">
                <a:tableStyleId>{5C22544A-7EE6-4342-B048-85BDC9FD1C3A}</a:tableStyleId>
              </a:tblPr>
              <a:tblGrid>
                <a:gridCol w="6248615">
                  <a:extLst>
                    <a:ext uri="{9D8B030D-6E8A-4147-A177-3AD203B41FA5}">
                      <a16:colId xmlns:a16="http://schemas.microsoft.com/office/drawing/2014/main" xmlns="" val="20000"/>
                    </a:ext>
                  </a:extLst>
                </a:gridCol>
                <a:gridCol w="1960297">
                  <a:extLst>
                    <a:ext uri="{9D8B030D-6E8A-4147-A177-3AD203B41FA5}">
                      <a16:colId xmlns:a16="http://schemas.microsoft.com/office/drawing/2014/main" xmlns="" val="20001"/>
                    </a:ext>
                  </a:extLst>
                </a:gridCol>
              </a:tblGrid>
              <a:tr h="494276">
                <a:tc>
                  <a:txBody>
                    <a:bodyPr/>
                    <a:lstStyle/>
                    <a:p>
                      <a:r>
                        <a:rPr lang="en-GB" sz="1400" dirty="0"/>
                        <a:t>Areas of</a:t>
                      </a:r>
                      <a:r>
                        <a:rPr lang="en-GB" sz="1400" baseline="0" dirty="0"/>
                        <a:t> Focus for Building a Sustainable Digital Infrastructure </a:t>
                      </a:r>
                      <a:endParaRPr lang="en-GB" sz="1400" dirty="0"/>
                    </a:p>
                  </a:txBody>
                  <a:tcPr marL="68580" marR="68580" marT="34290" marB="34290"/>
                </a:tc>
                <a:tc>
                  <a:txBody>
                    <a:bodyPr/>
                    <a:lstStyle/>
                    <a:p>
                      <a:r>
                        <a:rPr lang="en-GB" sz="1400" dirty="0"/>
                        <a:t>Estimated Cost ( $m)</a:t>
                      </a:r>
                    </a:p>
                  </a:txBody>
                  <a:tcPr marL="68580" marR="68580" marT="34290" marB="34290"/>
                </a:tc>
                <a:extLst>
                  <a:ext uri="{0D108BD9-81ED-4DB2-BD59-A6C34878D82A}">
                    <a16:rowId xmlns:a16="http://schemas.microsoft.com/office/drawing/2014/main" xmlns="" val="10000"/>
                  </a:ext>
                </a:extLst>
              </a:tr>
              <a:tr h="853133">
                <a:tc>
                  <a:txBody>
                    <a:bodyPr/>
                    <a:lstStyle/>
                    <a:p>
                      <a:r>
                        <a:rPr lang="en-GB" sz="1400" dirty="0"/>
                        <a:t>Supporting usage</a:t>
                      </a:r>
                      <a:r>
                        <a:rPr lang="en-GB" sz="1400" baseline="0" dirty="0"/>
                        <a:t> of digital ID by building linkages between NIN and additional key services </a:t>
                      </a:r>
                      <a:endParaRPr lang="en-GB" sz="1400" dirty="0"/>
                    </a:p>
                  </a:txBody>
                  <a:tcPr marL="68580" marR="68580" marT="34290" marB="34290"/>
                </a:tc>
                <a:tc>
                  <a:txBody>
                    <a:bodyPr/>
                    <a:lstStyle/>
                    <a:p>
                      <a:pPr algn="ctr"/>
                      <a:r>
                        <a:rPr lang="en-GB" sz="1400" dirty="0"/>
                        <a:t>75</a:t>
                      </a:r>
                    </a:p>
                  </a:txBody>
                  <a:tcPr marL="68580" marR="68580" marT="34290" marB="34290"/>
                </a:tc>
                <a:extLst>
                  <a:ext uri="{0D108BD9-81ED-4DB2-BD59-A6C34878D82A}">
                    <a16:rowId xmlns:a16="http://schemas.microsoft.com/office/drawing/2014/main" xmlns="" val="10001"/>
                  </a:ext>
                </a:extLst>
              </a:tr>
              <a:tr h="494276">
                <a:tc>
                  <a:txBody>
                    <a:bodyPr/>
                    <a:lstStyle/>
                    <a:p>
                      <a:r>
                        <a:rPr lang="en-GB" sz="1400" dirty="0"/>
                        <a:t>Ensuring</a:t>
                      </a:r>
                      <a:r>
                        <a:rPr lang="en-GB" sz="1400" baseline="0" dirty="0"/>
                        <a:t> Cybersecurity of the Ecosystem</a:t>
                      </a:r>
                      <a:endParaRPr lang="en-GB" sz="1400" dirty="0"/>
                    </a:p>
                  </a:txBody>
                  <a:tcPr marL="68580" marR="68580" marT="34290" marB="34290"/>
                </a:tc>
                <a:tc>
                  <a:txBody>
                    <a:bodyPr/>
                    <a:lstStyle/>
                    <a:p>
                      <a:pPr algn="ctr"/>
                      <a:r>
                        <a:rPr lang="en-GB" sz="1400" dirty="0"/>
                        <a:t>25</a:t>
                      </a:r>
                    </a:p>
                  </a:txBody>
                  <a:tcPr marL="68580" marR="68580" marT="34290" marB="34290"/>
                </a:tc>
                <a:extLst>
                  <a:ext uri="{0D108BD9-81ED-4DB2-BD59-A6C34878D82A}">
                    <a16:rowId xmlns:a16="http://schemas.microsoft.com/office/drawing/2014/main" xmlns="" val="10002"/>
                  </a:ext>
                </a:extLst>
              </a:tr>
              <a:tr h="494276">
                <a:tc>
                  <a:txBody>
                    <a:bodyPr/>
                    <a:lstStyle/>
                    <a:p>
                      <a:r>
                        <a:rPr lang="en-GB" sz="1400" dirty="0"/>
                        <a:t>Strengthening the infrastructure for e-government and digital signature</a:t>
                      </a:r>
                    </a:p>
                  </a:txBody>
                  <a:tcPr marL="68580" marR="68580" marT="34290" marB="34290"/>
                </a:tc>
                <a:tc>
                  <a:txBody>
                    <a:bodyPr/>
                    <a:lstStyle/>
                    <a:p>
                      <a:pPr algn="ctr"/>
                      <a:r>
                        <a:rPr lang="en-GB" sz="1400" dirty="0"/>
                        <a:t>100</a:t>
                      </a:r>
                    </a:p>
                  </a:txBody>
                  <a:tcPr marL="68580" marR="68580" marT="34290" marB="34290"/>
                </a:tc>
                <a:extLst>
                  <a:ext uri="{0D108BD9-81ED-4DB2-BD59-A6C34878D82A}">
                    <a16:rowId xmlns:a16="http://schemas.microsoft.com/office/drawing/2014/main" xmlns="" val="10003"/>
                  </a:ext>
                </a:extLst>
              </a:tr>
              <a:tr h="853133">
                <a:tc>
                  <a:txBody>
                    <a:bodyPr/>
                    <a:lstStyle/>
                    <a:p>
                      <a:r>
                        <a:rPr lang="en-GB" sz="1400" dirty="0"/>
                        <a:t>Reinforcing the Civil Registration</a:t>
                      </a:r>
                      <a:r>
                        <a:rPr lang="en-GB" sz="1400" baseline="0" dirty="0"/>
                        <a:t> System  (increasing number of registration centres , including in consulates)</a:t>
                      </a:r>
                      <a:endParaRPr lang="en-GB" sz="1400" dirty="0"/>
                    </a:p>
                  </a:txBody>
                  <a:tcPr marL="68580" marR="68580" marT="34290" marB="34290"/>
                </a:tc>
                <a:tc>
                  <a:txBody>
                    <a:bodyPr/>
                    <a:lstStyle/>
                    <a:p>
                      <a:pPr algn="ctr"/>
                      <a:r>
                        <a:rPr lang="en-GB" sz="1400" dirty="0"/>
                        <a:t>150</a:t>
                      </a:r>
                    </a:p>
                  </a:txBody>
                  <a:tcPr marL="68580" marR="68580" marT="34290" marB="34290"/>
                </a:tc>
                <a:extLst>
                  <a:ext uri="{0D108BD9-81ED-4DB2-BD59-A6C34878D82A}">
                    <a16:rowId xmlns:a16="http://schemas.microsoft.com/office/drawing/2014/main" xmlns="" val="10004"/>
                  </a:ext>
                </a:extLst>
              </a:tr>
              <a:tr h="853133">
                <a:tc>
                  <a:txBody>
                    <a:bodyPr/>
                    <a:lstStyle/>
                    <a:p>
                      <a:r>
                        <a:rPr lang="en-GB" sz="1400" dirty="0"/>
                        <a:t>Linking Civil registration with National identification through provision of NIN at birth</a:t>
                      </a:r>
                    </a:p>
                  </a:txBody>
                  <a:tcPr marL="68580" marR="68580" marT="34290" marB="34290"/>
                </a:tc>
                <a:tc>
                  <a:txBody>
                    <a:bodyPr/>
                    <a:lstStyle/>
                    <a:p>
                      <a:pPr algn="ctr"/>
                      <a:r>
                        <a:rPr lang="en-GB" sz="1400" dirty="0"/>
                        <a:t>50</a:t>
                      </a:r>
                    </a:p>
                  </a:txBody>
                  <a:tcPr marL="68580" marR="68580" marT="34290" marB="34290"/>
                </a:tc>
                <a:extLst>
                  <a:ext uri="{0D108BD9-81ED-4DB2-BD59-A6C34878D82A}">
                    <a16:rowId xmlns:a16="http://schemas.microsoft.com/office/drawing/2014/main" xmlns="" val="10005"/>
                  </a:ext>
                </a:extLst>
              </a:tr>
              <a:tr h="494276">
                <a:tc>
                  <a:txBody>
                    <a:bodyPr/>
                    <a:lstStyle/>
                    <a:p>
                      <a:r>
                        <a:rPr lang="en-GB" sz="1400" dirty="0"/>
                        <a:t>Total</a:t>
                      </a:r>
                    </a:p>
                  </a:txBody>
                  <a:tcPr marL="68580" marR="68580" marT="34290" marB="34290"/>
                </a:tc>
                <a:tc>
                  <a:txBody>
                    <a:bodyPr/>
                    <a:lstStyle/>
                    <a:p>
                      <a:pPr algn="ctr"/>
                      <a:r>
                        <a:rPr lang="en-GB" sz="1400" dirty="0"/>
                        <a:t>400</a:t>
                      </a:r>
                    </a:p>
                  </a:txBody>
                  <a:tcPr marL="68580" marR="68580" marT="34290" marB="34290"/>
                </a:tc>
                <a:extLst>
                  <a:ext uri="{0D108BD9-81ED-4DB2-BD59-A6C34878D82A}">
                    <a16:rowId xmlns:a16="http://schemas.microsoft.com/office/drawing/2014/main" xmlns=""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514035" cy="652298"/>
          </a:xfrm>
        </p:spPr>
        <p:txBody>
          <a:bodyPr/>
          <a:lstStyle/>
          <a:p>
            <a:r>
              <a:rPr lang="en-GB" sz="2800" b="1" dirty="0"/>
              <a:t>6.10 Activities/Next Steps</a:t>
            </a:r>
          </a:p>
        </p:txBody>
      </p:sp>
      <p:sp>
        <p:nvSpPr>
          <p:cNvPr id="3" name="Content Placeholder 2"/>
          <p:cNvSpPr>
            <a:spLocks noGrp="1"/>
          </p:cNvSpPr>
          <p:nvPr>
            <p:ph idx="1"/>
          </p:nvPr>
        </p:nvSpPr>
        <p:spPr>
          <a:xfrm>
            <a:off x="179512" y="1268760"/>
            <a:ext cx="8712968" cy="4896544"/>
          </a:xfrm>
        </p:spPr>
        <p:txBody>
          <a:bodyPr>
            <a:normAutofit/>
          </a:bodyPr>
          <a:lstStyle/>
          <a:p>
            <a:pPr marL="385763" indent="-385763">
              <a:buFont typeface="+mj-lt"/>
              <a:buAutoNum type="romanLcPeriod"/>
            </a:pPr>
            <a:r>
              <a:rPr lang="en-US" sz="3200" dirty="0"/>
              <a:t>Complete legal  review  &amp; social, cybersecurity safeguards</a:t>
            </a:r>
          </a:p>
          <a:p>
            <a:pPr marL="385763" indent="-385763">
              <a:buFont typeface="+mj-lt"/>
              <a:buAutoNum type="romanLcPeriod"/>
            </a:pPr>
            <a:r>
              <a:rPr lang="en-US" sz="3200" dirty="0"/>
              <a:t>Secure funding for the program </a:t>
            </a:r>
          </a:p>
          <a:p>
            <a:pPr marL="385763" indent="-385763">
              <a:buFont typeface="+mj-lt"/>
              <a:buAutoNum type="romanLcPeriod"/>
            </a:pPr>
            <a:r>
              <a:rPr lang="en-US" sz="3200" dirty="0"/>
              <a:t>Set up the organization  &amp; governance structure to deliver</a:t>
            </a:r>
          </a:p>
          <a:p>
            <a:pPr marL="385763" indent="-385763">
              <a:buFont typeface="+mj-lt"/>
              <a:buAutoNum type="romanLcPeriod"/>
            </a:pPr>
            <a:r>
              <a:rPr lang="en-US" sz="3200" dirty="0"/>
              <a:t>Broker partnerships</a:t>
            </a:r>
          </a:p>
          <a:p>
            <a:pPr marL="385763" indent="-385763">
              <a:buFont typeface="+mj-lt"/>
              <a:buAutoNum type="romanLcPeriod"/>
            </a:pPr>
            <a:r>
              <a:rPr lang="en-US" sz="3200" dirty="0"/>
              <a:t>Launch licensing process for the ecosystem</a:t>
            </a:r>
          </a:p>
          <a:p>
            <a:pPr marL="385763" indent="-385763">
              <a:buFont typeface="+mj-lt"/>
              <a:buAutoNum type="romanLcPeriod"/>
            </a:pPr>
            <a:r>
              <a:rPr lang="en-US" sz="3200" dirty="0"/>
              <a:t>Execute a public awareness campaign</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514035" cy="504056"/>
          </a:xfrm>
        </p:spPr>
        <p:txBody>
          <a:bodyPr>
            <a:normAutofit/>
          </a:bodyPr>
          <a:lstStyle/>
          <a:p>
            <a:r>
              <a:rPr lang="en-GB" sz="2800" b="1" dirty="0"/>
              <a:t>6.11 Economic Impact</a:t>
            </a:r>
          </a:p>
        </p:txBody>
      </p:sp>
      <p:sp>
        <p:nvSpPr>
          <p:cNvPr id="3" name="Content Placeholder 2"/>
          <p:cNvSpPr>
            <a:spLocks noGrp="1"/>
          </p:cNvSpPr>
          <p:nvPr>
            <p:ph idx="1"/>
          </p:nvPr>
        </p:nvSpPr>
        <p:spPr>
          <a:xfrm>
            <a:off x="360839" y="985686"/>
            <a:ext cx="8459633" cy="5683674"/>
          </a:xfrm>
        </p:spPr>
        <p:txBody>
          <a:bodyPr>
            <a:normAutofit fontScale="92500" lnSpcReduction="20000"/>
          </a:bodyPr>
          <a:lstStyle/>
          <a:p>
            <a:pPr lvl="1"/>
            <a:r>
              <a:rPr lang="en-GB" sz="1400" b="1" dirty="0"/>
              <a:t>Direct Job Creations </a:t>
            </a:r>
          </a:p>
          <a:p>
            <a:pPr lvl="2"/>
            <a:r>
              <a:rPr lang="en-GB" sz="1400" b="1" dirty="0"/>
              <a:t>Licensee</a:t>
            </a:r>
            <a:r>
              <a:rPr lang="en-GB" sz="1400" dirty="0"/>
              <a:t>  - Public or private individuals who have the license to enrol on NIMC behalf</a:t>
            </a:r>
          </a:p>
          <a:p>
            <a:pPr lvl="2"/>
            <a:r>
              <a:rPr lang="en-GB" sz="1400" b="1" dirty="0"/>
              <a:t>Enrolment operators per system </a:t>
            </a:r>
            <a:r>
              <a:rPr lang="en-GB" sz="1400" dirty="0"/>
              <a:t>-  individuals  to carry out data capture within each centre</a:t>
            </a:r>
          </a:p>
          <a:p>
            <a:pPr lvl="2"/>
            <a:r>
              <a:rPr lang="en-GB" sz="1400" b="1" dirty="0"/>
              <a:t>Finance &amp; Admin </a:t>
            </a:r>
            <a:r>
              <a:rPr lang="en-GB" sz="1400" dirty="0"/>
              <a:t>-  Licensee will hire managers and admin staff to oversee, supervise &amp; keep records</a:t>
            </a:r>
          </a:p>
          <a:p>
            <a:pPr lvl="2"/>
            <a:r>
              <a:rPr lang="en-GB" sz="1400" b="1" dirty="0"/>
              <a:t>Monitoring &amp;Evaluation /Enforcement  </a:t>
            </a:r>
            <a:r>
              <a:rPr lang="en-GB" sz="1400" dirty="0"/>
              <a:t>-  individuals to oversee the activities and compliance of partners across the ecosystem</a:t>
            </a:r>
          </a:p>
          <a:p>
            <a:pPr lvl="2"/>
            <a:r>
              <a:rPr lang="en-GB" sz="1400" b="1" dirty="0"/>
              <a:t>Authentication agents   </a:t>
            </a:r>
            <a:r>
              <a:rPr lang="en-GB" sz="1400" dirty="0"/>
              <a:t>- persons to carry out verification and authentication of  identities during and after the enrolment drive</a:t>
            </a:r>
          </a:p>
          <a:p>
            <a:pPr lvl="2"/>
            <a:r>
              <a:rPr lang="en-GB" sz="1400" b="1" dirty="0"/>
              <a:t>Customer service  -  </a:t>
            </a:r>
            <a:r>
              <a:rPr lang="en-GB" sz="1400" dirty="0"/>
              <a:t>individuals to answer queries, complaints and questions from applicants</a:t>
            </a:r>
          </a:p>
          <a:p>
            <a:pPr lvl="2"/>
            <a:r>
              <a:rPr lang="en-GB" sz="1400" b="1" dirty="0"/>
              <a:t>Other Shared Services -  </a:t>
            </a:r>
            <a:r>
              <a:rPr lang="en-GB" sz="1400" dirty="0"/>
              <a:t>Network support, Mobile recharge operators, data bundle sellers,  </a:t>
            </a:r>
          </a:p>
          <a:p>
            <a:pPr lvl="2">
              <a:buNone/>
            </a:pPr>
            <a:r>
              <a:rPr lang="en-GB" sz="1400" b="1" dirty="0"/>
              <a:t>******</a:t>
            </a:r>
            <a:r>
              <a:rPr lang="en-GB" sz="1400" dirty="0"/>
              <a:t>These Job s will be created  across the nation ( per centre, per  state, per zone) </a:t>
            </a:r>
          </a:p>
          <a:p>
            <a:pPr lvl="1"/>
            <a:r>
              <a:rPr lang="en-GB" sz="1400" b="1" dirty="0"/>
              <a:t>Indirect Job creations from multiplier effects</a:t>
            </a:r>
          </a:p>
          <a:p>
            <a:pPr lvl="2"/>
            <a:r>
              <a:rPr lang="en-GB" sz="1400" b="1" dirty="0"/>
              <a:t>Security services </a:t>
            </a:r>
            <a:r>
              <a:rPr lang="en-GB" sz="1400" dirty="0"/>
              <a:t>-  protection of lives and equipment</a:t>
            </a:r>
          </a:p>
          <a:p>
            <a:pPr lvl="2"/>
            <a:r>
              <a:rPr lang="en-GB" sz="1400" b="1" dirty="0"/>
              <a:t>IT support services </a:t>
            </a:r>
            <a:r>
              <a:rPr lang="en-GB" sz="1400" dirty="0"/>
              <a:t>– system acquisition , service, maintenance , upgrade etc</a:t>
            </a:r>
          </a:p>
          <a:p>
            <a:pPr lvl="2"/>
            <a:r>
              <a:rPr lang="en-GB" sz="1400" b="1" dirty="0"/>
              <a:t>Stationary supplies </a:t>
            </a:r>
            <a:r>
              <a:rPr lang="en-GB" sz="1400" dirty="0"/>
              <a:t>– continuous  acquisition of  papers, toners, &amp; other consumables</a:t>
            </a:r>
          </a:p>
          <a:p>
            <a:pPr lvl="2"/>
            <a:r>
              <a:rPr lang="en-GB" sz="1400" b="1" dirty="0"/>
              <a:t>Capacity &amp; Development </a:t>
            </a:r>
            <a:r>
              <a:rPr lang="en-GB" sz="1400" dirty="0"/>
              <a:t>– Trainers for enrolment assistance, M &amp;E, Enforcement, IT support </a:t>
            </a:r>
          </a:p>
          <a:p>
            <a:pPr lvl="2"/>
            <a:r>
              <a:rPr lang="en-GB" sz="1400" b="1" dirty="0"/>
              <a:t>Travel/logistics </a:t>
            </a:r>
            <a:r>
              <a:rPr lang="en-GB" sz="1400" dirty="0"/>
              <a:t>– transport services, vehicle leasing, vehicle maintenance and repairs experts etc</a:t>
            </a:r>
          </a:p>
          <a:p>
            <a:pPr lvl="2"/>
            <a:r>
              <a:rPr lang="en-GB" sz="1400" b="1" dirty="0"/>
              <a:t>Consultancy services &amp; Business Support Services</a:t>
            </a:r>
            <a:r>
              <a:rPr lang="en-GB" sz="1400" dirty="0"/>
              <a:t>, -  Consultants &amp;  business development service providers to NIMC and other  enrolment  partners</a:t>
            </a:r>
          </a:p>
          <a:p>
            <a:pPr lvl="2"/>
            <a:r>
              <a:rPr lang="en-GB" sz="1400" b="1" dirty="0"/>
              <a:t>Food &amp; beverages  </a:t>
            </a:r>
            <a:r>
              <a:rPr lang="en-GB" sz="1400" dirty="0"/>
              <a:t>- new canteens and restaurants in and around enrolment centres#</a:t>
            </a:r>
          </a:p>
          <a:p>
            <a:pPr lvl="2">
              <a:buNone/>
            </a:pPr>
            <a:endParaRPr lang="en-GB" sz="1200" dirty="0"/>
          </a:p>
          <a:p>
            <a:pPr lvl="1"/>
            <a:r>
              <a:rPr lang="en-GB" sz="1400" b="1" dirty="0"/>
              <a:t>Attendant rise in per capita income of employees</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514035" cy="685800"/>
          </a:xfrm>
        </p:spPr>
        <p:txBody>
          <a:bodyPr/>
          <a:lstStyle/>
          <a:p>
            <a:r>
              <a:rPr lang="en-GB" sz="2800" b="1" dirty="0"/>
              <a:t>6.12 Key Performance Indicators</a:t>
            </a:r>
          </a:p>
        </p:txBody>
      </p:sp>
      <p:sp>
        <p:nvSpPr>
          <p:cNvPr id="3" name="Content Placeholder 2"/>
          <p:cNvSpPr>
            <a:spLocks noGrp="1"/>
          </p:cNvSpPr>
          <p:nvPr>
            <p:ph idx="1"/>
          </p:nvPr>
        </p:nvSpPr>
        <p:spPr>
          <a:xfrm>
            <a:off x="539552" y="1052736"/>
            <a:ext cx="7950676" cy="4965567"/>
          </a:xfrm>
        </p:spPr>
        <p:txBody>
          <a:bodyPr/>
          <a:lstStyle/>
          <a:p>
            <a:pPr>
              <a:buFont typeface="+mj-lt"/>
              <a:buAutoNum type="arabicPeriod"/>
            </a:pPr>
            <a:r>
              <a:rPr lang="en-GB" sz="2800" dirty="0"/>
              <a:t>Rate of increase in number of records in the National Identity Database (monthly, quarterly &amp; yearly);</a:t>
            </a:r>
          </a:p>
          <a:p>
            <a:pPr>
              <a:buFont typeface="+mj-lt"/>
              <a:buAutoNum type="arabicPeriod"/>
            </a:pPr>
            <a:r>
              <a:rPr lang="en-GB" sz="2800" dirty="0"/>
              <a:t>Total number of persons with unique National identification Number in the country;</a:t>
            </a:r>
          </a:p>
          <a:p>
            <a:pPr>
              <a:buFont typeface="+mj-lt"/>
              <a:buAutoNum type="arabicPeriod"/>
            </a:pPr>
            <a:r>
              <a:rPr lang="en-GB" sz="2800" dirty="0"/>
              <a:t>Number of enrolment and registration set up centres across the nation;</a:t>
            </a:r>
          </a:p>
          <a:p>
            <a:pPr>
              <a:buFont typeface="+mj-lt"/>
              <a:buAutoNum type="arabicPeriod"/>
            </a:pPr>
            <a:r>
              <a:rPr lang="en-GB" sz="2800" dirty="0"/>
              <a:t>Number of jobs created per centre, per state, per zone.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514035" cy="790343"/>
          </a:xfrm>
        </p:spPr>
        <p:txBody>
          <a:bodyPr/>
          <a:lstStyle/>
          <a:p>
            <a:r>
              <a:rPr lang="en-GB" sz="2400" b="1" dirty="0"/>
              <a:t>6.13 Approach to the Ecosystem Implementation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689225"/>
              </p:ext>
            </p:extLst>
          </p:nvPr>
        </p:nvGraphicFramePr>
        <p:xfrm>
          <a:off x="971599" y="906975"/>
          <a:ext cx="7128793" cy="4970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7514035" cy="790505"/>
          </a:xfrm>
        </p:spPr>
        <p:txBody>
          <a:bodyPr>
            <a:normAutofit/>
          </a:bodyPr>
          <a:lstStyle/>
          <a:p>
            <a:r>
              <a:rPr lang="en-GB" sz="2800" b="1" dirty="0"/>
              <a:t>6.14 India’s Aadhaar Ecosystem</a:t>
            </a:r>
          </a:p>
        </p:txBody>
      </p:sp>
      <p:sp>
        <p:nvSpPr>
          <p:cNvPr id="3" name="Text Placeholder 2"/>
          <p:cNvSpPr>
            <a:spLocks noGrp="1"/>
          </p:cNvSpPr>
          <p:nvPr>
            <p:ph type="body" idx="1"/>
          </p:nvPr>
        </p:nvSpPr>
        <p:spPr>
          <a:xfrm>
            <a:off x="827584" y="1124744"/>
            <a:ext cx="3816424" cy="480848"/>
          </a:xfrm>
        </p:spPr>
        <p:txBody>
          <a:bodyPr/>
          <a:lstStyle/>
          <a:p>
            <a:r>
              <a:rPr lang="en-GB" sz="3200" dirty="0"/>
              <a:t>Enrolment Ecosystem</a:t>
            </a:r>
          </a:p>
        </p:txBody>
      </p:sp>
      <p:sp>
        <p:nvSpPr>
          <p:cNvPr id="4" name="Content Placeholder 3"/>
          <p:cNvSpPr>
            <a:spLocks noGrp="1"/>
          </p:cNvSpPr>
          <p:nvPr>
            <p:ph sz="half" idx="2"/>
          </p:nvPr>
        </p:nvSpPr>
        <p:spPr>
          <a:xfrm>
            <a:off x="683568" y="2060848"/>
            <a:ext cx="3960440" cy="3139802"/>
          </a:xfrm>
        </p:spPr>
        <p:txBody>
          <a:bodyPr/>
          <a:lstStyle/>
          <a:p>
            <a:pPr>
              <a:buFont typeface="Courier New" panose="02070309020205020404" pitchFamily="49" charset="0"/>
              <a:buChar char="o"/>
            </a:pPr>
            <a:r>
              <a:rPr lang="en-GB" sz="2400" dirty="0"/>
              <a:t>1.25 Billion Residents</a:t>
            </a:r>
          </a:p>
          <a:p>
            <a:pPr>
              <a:buFont typeface="Courier New" panose="02070309020205020404" pitchFamily="49" charset="0"/>
              <a:buChar char="o"/>
            </a:pPr>
            <a:r>
              <a:rPr lang="en-GB" sz="2400" dirty="0"/>
              <a:t>60,000 Enrolment Operators</a:t>
            </a:r>
          </a:p>
          <a:p>
            <a:pPr>
              <a:buFont typeface="Courier New" panose="02070309020205020404" pitchFamily="49" charset="0"/>
              <a:buChar char="o"/>
            </a:pPr>
            <a:r>
              <a:rPr lang="en-GB" sz="2400" dirty="0"/>
              <a:t>397 Enrolment agencies</a:t>
            </a:r>
          </a:p>
          <a:p>
            <a:pPr>
              <a:buFont typeface="Courier New" panose="02070309020205020404" pitchFamily="49" charset="0"/>
              <a:buChar char="o"/>
            </a:pPr>
            <a:r>
              <a:rPr lang="en-GB" sz="2400" dirty="0"/>
              <a:t>102 Registrars</a:t>
            </a:r>
          </a:p>
          <a:p>
            <a:pPr>
              <a:buFont typeface="Courier New" panose="02070309020205020404" pitchFamily="49" charset="0"/>
              <a:buChar char="o"/>
            </a:pPr>
            <a:r>
              <a:rPr lang="en-GB" sz="2400" dirty="0"/>
              <a:t>UIDAI – Implementing agency of Government</a:t>
            </a:r>
          </a:p>
        </p:txBody>
      </p:sp>
      <p:sp>
        <p:nvSpPr>
          <p:cNvPr id="5" name="Text Placeholder 4"/>
          <p:cNvSpPr>
            <a:spLocks noGrp="1"/>
          </p:cNvSpPr>
          <p:nvPr>
            <p:ph type="body" sz="quarter" idx="3"/>
          </p:nvPr>
        </p:nvSpPr>
        <p:spPr>
          <a:xfrm>
            <a:off x="5436096" y="1424808"/>
            <a:ext cx="3466903" cy="465083"/>
          </a:xfrm>
        </p:spPr>
        <p:txBody>
          <a:bodyPr/>
          <a:lstStyle/>
          <a:p>
            <a:r>
              <a:rPr lang="en-GB" sz="3600" dirty="0"/>
              <a:t>Approach </a:t>
            </a:r>
          </a:p>
        </p:txBody>
      </p:sp>
      <p:sp>
        <p:nvSpPr>
          <p:cNvPr id="6" name="Content Placeholder 5"/>
          <p:cNvSpPr>
            <a:spLocks noGrp="1"/>
          </p:cNvSpPr>
          <p:nvPr>
            <p:ph sz="quarter" idx="4"/>
          </p:nvPr>
        </p:nvSpPr>
        <p:spPr>
          <a:xfrm>
            <a:off x="5004048" y="2057062"/>
            <a:ext cx="3671292" cy="3748202"/>
          </a:xfrm>
        </p:spPr>
        <p:txBody>
          <a:bodyPr>
            <a:normAutofit lnSpcReduction="10000"/>
          </a:bodyPr>
          <a:lstStyle/>
          <a:p>
            <a:pPr>
              <a:buFont typeface="Arial" panose="020B0604020202020204" pitchFamily="34" charset="0"/>
              <a:buChar char="•"/>
            </a:pPr>
            <a:r>
              <a:rPr lang="en-GB" sz="1600" dirty="0"/>
              <a:t>Decentralized enrolment</a:t>
            </a:r>
          </a:p>
          <a:p>
            <a:pPr>
              <a:buFont typeface="Arial" panose="020B0604020202020204" pitchFamily="34" charset="0"/>
              <a:buChar char="•"/>
            </a:pPr>
            <a:r>
              <a:rPr lang="en-GB" sz="1600" dirty="0"/>
              <a:t>Centralized Aadhaar Number Generation</a:t>
            </a:r>
          </a:p>
          <a:p>
            <a:pPr>
              <a:buFont typeface="Arial" panose="020B0604020202020204" pitchFamily="34" charset="0"/>
              <a:buChar char="•"/>
            </a:pPr>
            <a:r>
              <a:rPr lang="en-GB" sz="1600" dirty="0"/>
              <a:t>1.5 million Aadhaar generated per day</a:t>
            </a:r>
          </a:p>
          <a:p>
            <a:pPr>
              <a:buFont typeface="Arial" panose="020B0604020202020204" pitchFamily="34" charset="0"/>
              <a:buChar char="•"/>
            </a:pPr>
            <a:r>
              <a:rPr lang="en-GB" sz="1600" dirty="0"/>
              <a:t>Scalable  architecture</a:t>
            </a:r>
          </a:p>
          <a:p>
            <a:pPr>
              <a:buFont typeface="Arial" panose="020B0604020202020204" pitchFamily="34" charset="0"/>
              <a:buChar char="•"/>
            </a:pPr>
            <a:r>
              <a:rPr lang="en-GB" sz="1600" dirty="0"/>
              <a:t>Standard software &amp; processes</a:t>
            </a:r>
          </a:p>
          <a:p>
            <a:pPr>
              <a:buFont typeface="Arial" panose="020B0604020202020204" pitchFamily="34" charset="0"/>
              <a:buChar char="•"/>
            </a:pPr>
            <a:r>
              <a:rPr lang="en-GB" sz="1600" dirty="0"/>
              <a:t>Certified Devices  &amp; Manpower</a:t>
            </a:r>
          </a:p>
          <a:p>
            <a:pPr>
              <a:buFont typeface="Arial" panose="020B0604020202020204" pitchFamily="34" charset="0"/>
              <a:buChar char="•"/>
            </a:pPr>
            <a:r>
              <a:rPr lang="en-GB" sz="1600" dirty="0"/>
              <a:t>Data encryption using PKI</a:t>
            </a:r>
          </a:p>
          <a:p>
            <a:pPr>
              <a:buFont typeface="Arial" panose="020B0604020202020204" pitchFamily="34" charset="0"/>
              <a:buChar char="•"/>
            </a:pPr>
            <a:r>
              <a:rPr lang="en-GB" sz="1600" dirty="0"/>
              <a:t>Traceability of all actors through  Audit Trail ensured</a:t>
            </a:r>
          </a:p>
          <a:p>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736516" cy="748862"/>
          </a:xfrm>
        </p:spPr>
        <p:txBody>
          <a:bodyPr>
            <a:normAutofit/>
          </a:bodyPr>
          <a:lstStyle/>
          <a:p>
            <a:r>
              <a:rPr lang="en-GB" sz="2400" b="1" dirty="0"/>
              <a:t>6.15 Success Story of India’s Aadhaar program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3170232"/>
              </p:ext>
            </p:extLst>
          </p:nvPr>
        </p:nvGraphicFramePr>
        <p:xfrm>
          <a:off x="395536" y="1124744"/>
          <a:ext cx="8424936" cy="5040562"/>
        </p:xfrm>
        <a:graphic>
          <a:graphicData uri="http://schemas.openxmlformats.org/drawingml/2006/table">
            <a:tbl>
              <a:tblPr firstRow="1" bandRow="1">
                <a:tableStyleId>{5C22544A-7EE6-4342-B048-85BDC9FD1C3A}</a:tableStyleId>
              </a:tblPr>
              <a:tblGrid>
                <a:gridCol w="4603237">
                  <a:extLst>
                    <a:ext uri="{9D8B030D-6E8A-4147-A177-3AD203B41FA5}">
                      <a16:colId xmlns:a16="http://schemas.microsoft.com/office/drawing/2014/main" xmlns="" val="20000"/>
                    </a:ext>
                  </a:extLst>
                </a:gridCol>
                <a:gridCol w="3821699">
                  <a:extLst>
                    <a:ext uri="{9D8B030D-6E8A-4147-A177-3AD203B41FA5}">
                      <a16:colId xmlns:a16="http://schemas.microsoft.com/office/drawing/2014/main" xmlns="" val="20001"/>
                    </a:ext>
                  </a:extLst>
                </a:gridCol>
              </a:tblGrid>
              <a:tr h="393611">
                <a:tc>
                  <a:txBody>
                    <a:bodyPr/>
                    <a:lstStyle/>
                    <a:p>
                      <a:r>
                        <a:rPr lang="en-GB" sz="1400" dirty="0"/>
                        <a:t>Item/Description</a:t>
                      </a:r>
                    </a:p>
                  </a:txBody>
                  <a:tcPr marL="68580" marR="68580" marT="34290" marB="34290"/>
                </a:tc>
                <a:tc>
                  <a:txBody>
                    <a:bodyPr/>
                    <a:lstStyle/>
                    <a:p>
                      <a:r>
                        <a:rPr lang="en-GB" sz="1400" dirty="0"/>
                        <a:t>Transactions</a:t>
                      </a:r>
                      <a:r>
                        <a:rPr lang="en-GB" sz="1400" baseline="0" dirty="0"/>
                        <a:t> as at November 30 2016</a:t>
                      </a:r>
                      <a:endParaRPr lang="en-GB" sz="1400" dirty="0"/>
                    </a:p>
                  </a:txBody>
                  <a:tcPr marL="68580" marR="68580" marT="34290" marB="34290"/>
                </a:tc>
                <a:extLst>
                  <a:ext uri="{0D108BD9-81ED-4DB2-BD59-A6C34878D82A}">
                    <a16:rowId xmlns:a16="http://schemas.microsoft.com/office/drawing/2014/main" xmlns="" val="10000"/>
                  </a:ext>
                </a:extLst>
              </a:tr>
              <a:tr h="393611">
                <a:tc>
                  <a:txBody>
                    <a:bodyPr/>
                    <a:lstStyle/>
                    <a:p>
                      <a:r>
                        <a:rPr lang="en-GB" sz="1400" dirty="0"/>
                        <a:t>Total Number of Aadhaar Numbers generated</a:t>
                      </a:r>
                    </a:p>
                  </a:txBody>
                  <a:tcPr marL="68580" marR="68580" marT="34290" marB="34290"/>
                </a:tc>
                <a:tc>
                  <a:txBody>
                    <a:bodyPr/>
                    <a:lstStyle/>
                    <a:p>
                      <a:r>
                        <a:rPr lang="en-GB" sz="1400" dirty="0"/>
                        <a:t>1.08 billion (84.8%</a:t>
                      </a:r>
                      <a:r>
                        <a:rPr lang="en-GB" sz="1400" baseline="0" dirty="0"/>
                        <a:t> of population)</a:t>
                      </a:r>
                      <a:endParaRPr lang="en-GB" sz="1400" dirty="0"/>
                    </a:p>
                  </a:txBody>
                  <a:tcPr marL="68580" marR="68580" marT="34290" marB="34290"/>
                </a:tc>
                <a:extLst>
                  <a:ext uri="{0D108BD9-81ED-4DB2-BD59-A6C34878D82A}">
                    <a16:rowId xmlns:a16="http://schemas.microsoft.com/office/drawing/2014/main" xmlns="" val="10001"/>
                  </a:ext>
                </a:extLst>
              </a:tr>
              <a:tr h="393611">
                <a:tc>
                  <a:txBody>
                    <a:bodyPr/>
                    <a:lstStyle/>
                    <a:p>
                      <a:r>
                        <a:rPr lang="en-GB" sz="1400" dirty="0"/>
                        <a:t>Total</a:t>
                      </a:r>
                      <a:r>
                        <a:rPr lang="en-GB" sz="1400" baseline="0" dirty="0"/>
                        <a:t> Number of Aadhaar generated for adult (18+)</a:t>
                      </a:r>
                      <a:endParaRPr lang="en-GB" sz="1400" dirty="0"/>
                    </a:p>
                  </a:txBody>
                  <a:tcPr marL="68580" marR="68580" marT="34290" marB="34290"/>
                </a:tc>
                <a:tc>
                  <a:txBody>
                    <a:bodyPr/>
                    <a:lstStyle/>
                    <a:p>
                      <a:r>
                        <a:rPr lang="en-GB" sz="1400" dirty="0"/>
                        <a:t>99.5%</a:t>
                      </a:r>
                    </a:p>
                  </a:txBody>
                  <a:tcPr marL="68580" marR="68580" marT="34290" marB="34290"/>
                </a:tc>
                <a:extLst>
                  <a:ext uri="{0D108BD9-81ED-4DB2-BD59-A6C34878D82A}">
                    <a16:rowId xmlns:a16="http://schemas.microsoft.com/office/drawing/2014/main" xmlns="" val="10002"/>
                  </a:ext>
                </a:extLst>
              </a:tr>
              <a:tr h="393611">
                <a:tc>
                  <a:txBody>
                    <a:bodyPr/>
                    <a:lstStyle/>
                    <a:p>
                      <a:r>
                        <a:rPr lang="en-GB" sz="1400" dirty="0"/>
                        <a:t>Number of Aadhaar linked to bank accounts</a:t>
                      </a:r>
                    </a:p>
                  </a:txBody>
                  <a:tcPr marL="68580" marR="68580" marT="34290" marB="34290"/>
                </a:tc>
                <a:tc>
                  <a:txBody>
                    <a:bodyPr/>
                    <a:lstStyle/>
                    <a:p>
                      <a:r>
                        <a:rPr lang="en-GB" sz="1400" dirty="0"/>
                        <a:t>395 million</a:t>
                      </a:r>
                    </a:p>
                  </a:txBody>
                  <a:tcPr marL="68580" marR="68580" marT="34290" marB="34290"/>
                </a:tc>
                <a:extLst>
                  <a:ext uri="{0D108BD9-81ED-4DB2-BD59-A6C34878D82A}">
                    <a16:rowId xmlns:a16="http://schemas.microsoft.com/office/drawing/2014/main" xmlns="" val="10003"/>
                  </a:ext>
                </a:extLst>
              </a:tr>
              <a:tr h="393611">
                <a:tc>
                  <a:txBody>
                    <a:bodyPr/>
                    <a:lstStyle/>
                    <a:p>
                      <a:r>
                        <a:rPr lang="en-GB" sz="1400" dirty="0"/>
                        <a:t>Total Transactions on Aadhaar Payment Bridge (APB)</a:t>
                      </a:r>
                    </a:p>
                  </a:txBody>
                  <a:tcPr marL="68580" marR="68580" marT="34290" marB="34290"/>
                </a:tc>
                <a:tc>
                  <a:txBody>
                    <a:bodyPr/>
                    <a:lstStyle/>
                    <a:p>
                      <a:r>
                        <a:rPr lang="en-GB" sz="1400" dirty="0"/>
                        <a:t>1.54 billion</a:t>
                      </a:r>
                    </a:p>
                  </a:txBody>
                  <a:tcPr marL="68580" marR="68580" marT="34290" marB="34290"/>
                </a:tc>
                <a:extLst>
                  <a:ext uri="{0D108BD9-81ED-4DB2-BD59-A6C34878D82A}">
                    <a16:rowId xmlns:a16="http://schemas.microsoft.com/office/drawing/2014/main" xmlns="" val="10004"/>
                  </a:ext>
                </a:extLst>
              </a:tr>
              <a:tr h="393611">
                <a:tc>
                  <a:txBody>
                    <a:bodyPr/>
                    <a:lstStyle/>
                    <a:p>
                      <a:r>
                        <a:rPr lang="en-GB" sz="1400" dirty="0"/>
                        <a:t>Total Amount of Transactions over APB ( Rs.)</a:t>
                      </a:r>
                    </a:p>
                  </a:txBody>
                  <a:tcPr marL="68580" marR="68580" marT="34290" marB="34290"/>
                </a:tc>
                <a:tc>
                  <a:txBody>
                    <a:bodyPr/>
                    <a:lstStyle/>
                    <a:p>
                      <a:r>
                        <a:rPr lang="en-GB" sz="1400" dirty="0"/>
                        <a:t>INR 415.77 billion</a:t>
                      </a:r>
                    </a:p>
                  </a:txBody>
                  <a:tcPr marL="68580" marR="68580" marT="34290" marB="34290"/>
                </a:tc>
                <a:extLst>
                  <a:ext uri="{0D108BD9-81ED-4DB2-BD59-A6C34878D82A}">
                    <a16:rowId xmlns:a16="http://schemas.microsoft.com/office/drawing/2014/main" xmlns="" val="10005"/>
                  </a:ext>
                </a:extLst>
              </a:tr>
              <a:tr h="393611">
                <a:tc>
                  <a:txBody>
                    <a:bodyPr/>
                    <a:lstStyle/>
                    <a:p>
                      <a:r>
                        <a:rPr lang="en-GB" sz="1400" dirty="0"/>
                        <a:t>MNREGA Job cards linked to Aadhaar</a:t>
                      </a:r>
                    </a:p>
                  </a:txBody>
                  <a:tcPr marL="68580" marR="68580" marT="34290" marB="34290"/>
                </a:tc>
                <a:tc>
                  <a:txBody>
                    <a:bodyPr/>
                    <a:lstStyle/>
                    <a:p>
                      <a:r>
                        <a:rPr lang="en-GB" sz="1400" dirty="0"/>
                        <a:t>84.9 million</a:t>
                      </a:r>
                    </a:p>
                  </a:txBody>
                  <a:tcPr marL="68580" marR="68580" marT="34290" marB="34290"/>
                </a:tc>
                <a:extLst>
                  <a:ext uri="{0D108BD9-81ED-4DB2-BD59-A6C34878D82A}">
                    <a16:rowId xmlns:a16="http://schemas.microsoft.com/office/drawing/2014/main" xmlns="" val="10006"/>
                  </a:ext>
                </a:extLst>
              </a:tr>
              <a:tr h="393611">
                <a:tc>
                  <a:txBody>
                    <a:bodyPr/>
                    <a:lstStyle/>
                    <a:p>
                      <a:r>
                        <a:rPr lang="en-GB" sz="1400" dirty="0"/>
                        <a:t>Food &amp; Public Distribution Cards linked to Aadhaar</a:t>
                      </a:r>
                    </a:p>
                  </a:txBody>
                  <a:tcPr marL="68580" marR="68580" marT="34290" marB="34290"/>
                </a:tc>
                <a:tc>
                  <a:txBody>
                    <a:bodyPr/>
                    <a:lstStyle/>
                    <a:p>
                      <a:r>
                        <a:rPr lang="en-GB" sz="1400" dirty="0"/>
                        <a:t>163 million</a:t>
                      </a:r>
                    </a:p>
                  </a:txBody>
                  <a:tcPr marL="68580" marR="68580" marT="34290" marB="34290"/>
                </a:tc>
                <a:extLst>
                  <a:ext uri="{0D108BD9-81ED-4DB2-BD59-A6C34878D82A}">
                    <a16:rowId xmlns:a16="http://schemas.microsoft.com/office/drawing/2014/main" xmlns="" val="10007"/>
                  </a:ext>
                </a:extLst>
              </a:tr>
              <a:tr h="630558">
                <a:tc>
                  <a:txBody>
                    <a:bodyPr/>
                    <a:lstStyle/>
                    <a:p>
                      <a:r>
                        <a:rPr lang="en-GB" sz="1400" dirty="0"/>
                        <a:t>Authentication /verification</a:t>
                      </a:r>
                      <a:r>
                        <a:rPr lang="en-GB" sz="1400" baseline="0" dirty="0"/>
                        <a:t> Transactions since inception</a:t>
                      </a:r>
                      <a:endParaRPr lang="en-GB" sz="1400" dirty="0"/>
                    </a:p>
                  </a:txBody>
                  <a:tcPr marL="68580" marR="68580" marT="34290" marB="34290"/>
                </a:tc>
                <a:tc>
                  <a:txBody>
                    <a:bodyPr/>
                    <a:lstStyle/>
                    <a:p>
                      <a:r>
                        <a:rPr lang="en-GB" sz="1400" dirty="0"/>
                        <a:t>3.51 billion</a:t>
                      </a:r>
                    </a:p>
                  </a:txBody>
                  <a:tcPr marL="68580" marR="68580" marT="34290" marB="34290"/>
                </a:tc>
                <a:extLst>
                  <a:ext uri="{0D108BD9-81ED-4DB2-BD59-A6C34878D82A}">
                    <a16:rowId xmlns:a16="http://schemas.microsoft.com/office/drawing/2014/main" xmlns="" val="10008"/>
                  </a:ext>
                </a:extLst>
              </a:tr>
              <a:tr h="630558">
                <a:tc>
                  <a:txBody>
                    <a:bodyPr/>
                    <a:lstStyle/>
                    <a:p>
                      <a:r>
                        <a:rPr lang="en-GB" sz="1400" dirty="0"/>
                        <a:t>Total number of Aadhaar  enabled</a:t>
                      </a:r>
                      <a:r>
                        <a:rPr lang="en-GB" sz="1400" baseline="0" dirty="0"/>
                        <a:t> payment system transactions</a:t>
                      </a:r>
                      <a:endParaRPr lang="en-GB" sz="1400" dirty="0"/>
                    </a:p>
                  </a:txBody>
                  <a:tcPr marL="68580" marR="68580" marT="34290" marB="34290"/>
                </a:tc>
                <a:tc>
                  <a:txBody>
                    <a:bodyPr/>
                    <a:lstStyle/>
                    <a:p>
                      <a:r>
                        <a:rPr lang="en-GB" sz="1400" dirty="0"/>
                        <a:t>279.3 million</a:t>
                      </a:r>
                    </a:p>
                  </a:txBody>
                  <a:tcPr marL="68580" marR="68580" marT="34290" marB="34290"/>
                </a:tc>
                <a:extLst>
                  <a:ext uri="{0D108BD9-81ED-4DB2-BD59-A6C34878D82A}">
                    <a16:rowId xmlns:a16="http://schemas.microsoft.com/office/drawing/2014/main" xmlns="" val="10009"/>
                  </a:ext>
                </a:extLst>
              </a:tr>
              <a:tr h="630558">
                <a:tc gridSpan="2">
                  <a:txBody>
                    <a:bodyPr/>
                    <a:lstStyle/>
                    <a:p>
                      <a:r>
                        <a:rPr lang="en-GB" sz="1400" b="1" i="1" dirty="0"/>
                        <a:t>***</a:t>
                      </a:r>
                      <a:r>
                        <a:rPr lang="en-GB" sz="1400" b="1" i="1" baseline="0" dirty="0"/>
                        <a:t> Culled from presentation of former MD of UIDAI at the 2016 Roundtable meeting of ID stakeholders at the Villa Abuja. </a:t>
                      </a:r>
                      <a:endParaRPr lang="en-GB" sz="1400" b="1" i="1" dirty="0"/>
                    </a:p>
                  </a:txBody>
                  <a:tcPr marL="68580" marR="68580" marT="34290" marB="34290"/>
                </a:tc>
                <a:tc hMerge="1">
                  <a:txBody>
                    <a:bodyPr/>
                    <a:lstStyle/>
                    <a:p>
                      <a:endParaRPr lang="en-GB" dirty="0"/>
                    </a:p>
                  </a:txBody>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36516" cy="748862"/>
          </a:xfrm>
        </p:spPr>
        <p:txBody>
          <a:bodyPr>
            <a:normAutofit/>
          </a:bodyPr>
          <a:lstStyle/>
          <a:p>
            <a:r>
              <a:rPr lang="en-GB" sz="2800" b="1" dirty="0"/>
              <a:t>6.16 India’s Aadhaar Success 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0159171"/>
              </p:ext>
            </p:extLst>
          </p:nvPr>
        </p:nvGraphicFramePr>
        <p:xfrm>
          <a:off x="523164" y="1556792"/>
          <a:ext cx="8097671" cy="4176464"/>
        </p:xfrm>
        <a:graphic>
          <a:graphicData uri="http://schemas.openxmlformats.org/drawingml/2006/table">
            <a:tbl>
              <a:tblPr firstRow="1" bandRow="1">
                <a:tableStyleId>{5C22544A-7EE6-4342-B048-85BDC9FD1C3A}</a:tableStyleId>
              </a:tblPr>
              <a:tblGrid>
                <a:gridCol w="4424425">
                  <a:extLst>
                    <a:ext uri="{9D8B030D-6E8A-4147-A177-3AD203B41FA5}">
                      <a16:colId xmlns:a16="http://schemas.microsoft.com/office/drawing/2014/main" xmlns="" val="20000"/>
                    </a:ext>
                  </a:extLst>
                </a:gridCol>
                <a:gridCol w="3673246">
                  <a:extLst>
                    <a:ext uri="{9D8B030D-6E8A-4147-A177-3AD203B41FA5}">
                      <a16:colId xmlns:a16="http://schemas.microsoft.com/office/drawing/2014/main" xmlns="" val="20001"/>
                    </a:ext>
                  </a:extLst>
                </a:gridCol>
              </a:tblGrid>
              <a:tr h="715685">
                <a:tc gridSpan="2">
                  <a:txBody>
                    <a:bodyPr/>
                    <a:lstStyle/>
                    <a:p>
                      <a:pPr algn="ctr"/>
                      <a:r>
                        <a:rPr lang="en-GB" sz="1800" dirty="0">
                          <a:solidFill>
                            <a:schemeClr val="tx1"/>
                          </a:solidFill>
                        </a:rPr>
                        <a:t>Authentication Transactions</a:t>
                      </a:r>
                    </a:p>
                    <a:p>
                      <a:pPr algn="ctr"/>
                      <a:endParaRPr lang="en-GB" sz="1400" dirty="0">
                        <a:solidFill>
                          <a:schemeClr val="tx1"/>
                        </a:solidFill>
                      </a:endParaRPr>
                    </a:p>
                  </a:txBody>
                  <a:tcPr marL="68580" marR="68580" marT="34290" marB="34290"/>
                </a:tc>
                <a:tc hMerge="1">
                  <a:txBody>
                    <a:bodyPr/>
                    <a:lstStyle/>
                    <a:p>
                      <a:endParaRPr lang="en-GB" dirty="0"/>
                    </a:p>
                  </a:txBody>
                  <a:tcPr/>
                </a:tc>
                <a:extLst>
                  <a:ext uri="{0D108BD9-81ED-4DB2-BD59-A6C34878D82A}">
                    <a16:rowId xmlns:a16="http://schemas.microsoft.com/office/drawing/2014/main" xmlns="" val="10000"/>
                  </a:ext>
                </a:extLst>
              </a:tr>
              <a:tr h="637254">
                <a:tc>
                  <a:txBody>
                    <a:bodyPr/>
                    <a:lstStyle/>
                    <a:p>
                      <a:r>
                        <a:rPr lang="en-GB" sz="1400" dirty="0"/>
                        <a:t>Total Number of Authentication Transactions since inception</a:t>
                      </a:r>
                    </a:p>
                  </a:txBody>
                  <a:tcPr marL="68580" marR="68580" marT="34290" marB="34290"/>
                </a:tc>
                <a:tc>
                  <a:txBody>
                    <a:bodyPr/>
                    <a:lstStyle/>
                    <a:p>
                      <a:pPr algn="ctr"/>
                      <a:r>
                        <a:rPr lang="en-GB" sz="1400" dirty="0"/>
                        <a:t>3.51 billion</a:t>
                      </a:r>
                    </a:p>
                  </a:txBody>
                  <a:tcPr marL="68580" marR="68580" marT="34290" marB="34290"/>
                </a:tc>
                <a:extLst>
                  <a:ext uri="{0D108BD9-81ED-4DB2-BD59-A6C34878D82A}">
                    <a16:rowId xmlns:a16="http://schemas.microsoft.com/office/drawing/2014/main" xmlns="" val="10001"/>
                  </a:ext>
                </a:extLst>
              </a:tr>
              <a:tr h="637254">
                <a:tc>
                  <a:txBody>
                    <a:bodyPr/>
                    <a:lstStyle/>
                    <a:p>
                      <a:r>
                        <a:rPr lang="en-GB" sz="1400" dirty="0"/>
                        <a:t>Total</a:t>
                      </a:r>
                      <a:r>
                        <a:rPr lang="en-GB" sz="1400" baseline="0" dirty="0"/>
                        <a:t> Number of eKYC  Transactions since inception</a:t>
                      </a:r>
                    </a:p>
                    <a:p>
                      <a:endParaRPr lang="en-GB" sz="1400" dirty="0"/>
                    </a:p>
                  </a:txBody>
                  <a:tcPr marL="68580" marR="68580" marT="34290" marB="34290"/>
                </a:tc>
                <a:tc>
                  <a:txBody>
                    <a:bodyPr/>
                    <a:lstStyle/>
                    <a:p>
                      <a:pPr algn="ctr"/>
                      <a:r>
                        <a:rPr lang="en-GB" sz="1400" dirty="0"/>
                        <a:t>473 million</a:t>
                      </a:r>
                    </a:p>
                  </a:txBody>
                  <a:tcPr marL="68580" marR="68580" marT="34290" marB="34290"/>
                </a:tc>
                <a:extLst>
                  <a:ext uri="{0D108BD9-81ED-4DB2-BD59-A6C34878D82A}">
                    <a16:rowId xmlns:a16="http://schemas.microsoft.com/office/drawing/2014/main" xmlns="" val="10002"/>
                  </a:ext>
                </a:extLst>
              </a:tr>
              <a:tr h="911763">
                <a:tc>
                  <a:txBody>
                    <a:bodyPr/>
                    <a:lstStyle/>
                    <a:p>
                      <a:r>
                        <a:rPr lang="en-GB" sz="1400" dirty="0"/>
                        <a:t>Average Number of Authentication Transactions per day</a:t>
                      </a:r>
                    </a:p>
                    <a:p>
                      <a:endParaRPr lang="en-GB" sz="1400" dirty="0"/>
                    </a:p>
                  </a:txBody>
                  <a:tcPr marL="68580" marR="68580" marT="34290" marB="34290"/>
                </a:tc>
                <a:tc>
                  <a:txBody>
                    <a:bodyPr/>
                    <a:lstStyle/>
                    <a:p>
                      <a:pPr algn="ctr"/>
                      <a:r>
                        <a:rPr lang="en-GB" sz="1400" dirty="0"/>
                        <a:t>7-10 million</a:t>
                      </a:r>
                    </a:p>
                  </a:txBody>
                  <a:tcPr marL="68580" marR="68580" marT="34290" marB="34290"/>
                </a:tc>
                <a:extLst>
                  <a:ext uri="{0D108BD9-81ED-4DB2-BD59-A6C34878D82A}">
                    <a16:rowId xmlns:a16="http://schemas.microsoft.com/office/drawing/2014/main" xmlns="" val="10003"/>
                  </a:ext>
                </a:extLst>
              </a:tr>
              <a:tr h="637254">
                <a:tc>
                  <a:txBody>
                    <a:bodyPr/>
                    <a:lstStyle/>
                    <a:p>
                      <a:r>
                        <a:rPr lang="en-GB" sz="1400" dirty="0"/>
                        <a:t>Daily Capacity of the System</a:t>
                      </a:r>
                    </a:p>
                    <a:p>
                      <a:endParaRPr lang="en-GB" sz="1400" dirty="0"/>
                    </a:p>
                  </a:txBody>
                  <a:tcPr marL="68580" marR="68580" marT="34290" marB="34290"/>
                </a:tc>
                <a:tc>
                  <a:txBody>
                    <a:bodyPr/>
                    <a:lstStyle/>
                    <a:p>
                      <a:pPr algn="ctr"/>
                      <a:r>
                        <a:rPr lang="en-GB" sz="1400" dirty="0"/>
                        <a:t>100 million</a:t>
                      </a:r>
                    </a:p>
                  </a:txBody>
                  <a:tcPr marL="68580" marR="68580" marT="34290" marB="34290"/>
                </a:tc>
                <a:extLst>
                  <a:ext uri="{0D108BD9-81ED-4DB2-BD59-A6C34878D82A}">
                    <a16:rowId xmlns:a16="http://schemas.microsoft.com/office/drawing/2014/main" xmlns="" val="10004"/>
                  </a:ext>
                </a:extLst>
              </a:tr>
              <a:tr h="637254">
                <a:tc>
                  <a:txBody>
                    <a:bodyPr/>
                    <a:lstStyle/>
                    <a:p>
                      <a:endParaRPr lang="en-GB" sz="1400" dirty="0"/>
                    </a:p>
                    <a:p>
                      <a:endParaRPr lang="en-GB" sz="1400" dirty="0"/>
                    </a:p>
                  </a:txBody>
                  <a:tcPr marL="68580" marR="68580" marT="34290" marB="34290"/>
                </a:tc>
                <a:tc>
                  <a:txBody>
                    <a:bodyPr/>
                    <a:lstStyle/>
                    <a:p>
                      <a:endParaRPr lang="en-GB" sz="1400" dirty="0"/>
                    </a:p>
                  </a:txBody>
                  <a:tcPr marL="68580" marR="68580" marT="34290" marB="34290"/>
                </a:tc>
                <a:extLst>
                  <a:ext uri="{0D108BD9-81ED-4DB2-BD59-A6C34878D82A}">
                    <a16:rowId xmlns:a16="http://schemas.microsoft.com/office/drawing/2014/main" xmlns=""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A5458-B89B-48E2-BE27-9625AC064D00}"/>
              </a:ext>
            </a:extLst>
          </p:cNvPr>
          <p:cNvSpPr>
            <a:spLocks noGrp="1"/>
          </p:cNvSpPr>
          <p:nvPr>
            <p:ph type="title"/>
          </p:nvPr>
        </p:nvSpPr>
        <p:spPr>
          <a:xfrm>
            <a:off x="971600" y="33892"/>
            <a:ext cx="6506572" cy="657225"/>
          </a:xfrm>
        </p:spPr>
        <p:txBody>
          <a:bodyPr/>
          <a:lstStyle/>
          <a:p>
            <a:r>
              <a:rPr lang="en-GB" sz="2800" b="1" dirty="0"/>
              <a:t>7. TAKEAWAYS</a:t>
            </a:r>
          </a:p>
        </p:txBody>
      </p:sp>
      <p:sp>
        <p:nvSpPr>
          <p:cNvPr id="3" name="Content Placeholder 2">
            <a:extLst>
              <a:ext uri="{FF2B5EF4-FFF2-40B4-BE49-F238E27FC236}">
                <a16:creationId xmlns:a16="http://schemas.microsoft.com/office/drawing/2014/main" xmlns="" id="{1F75128E-3FAC-421F-B39F-0562B9630D85}"/>
              </a:ext>
            </a:extLst>
          </p:cNvPr>
          <p:cNvSpPr>
            <a:spLocks noGrp="1"/>
          </p:cNvSpPr>
          <p:nvPr>
            <p:ph idx="1"/>
          </p:nvPr>
        </p:nvSpPr>
        <p:spPr>
          <a:xfrm>
            <a:off x="323528" y="836712"/>
            <a:ext cx="8588697" cy="5904656"/>
          </a:xfrm>
        </p:spPr>
        <p:txBody>
          <a:bodyPr>
            <a:normAutofit fontScale="85000" lnSpcReduction="20000"/>
          </a:bodyPr>
          <a:lstStyle/>
          <a:p>
            <a:pPr marL="685800" lvl="1" indent="-342900">
              <a:buFont typeface="+mj-lt"/>
              <a:buAutoNum type="arabicPeriod"/>
            </a:pPr>
            <a:endParaRPr lang="en-GB" sz="2000" dirty="0"/>
          </a:p>
          <a:p>
            <a:pPr marL="685800" lvl="1" indent="-342900">
              <a:buFont typeface="+mj-lt"/>
              <a:buAutoNum type="arabicPeriod"/>
            </a:pPr>
            <a:r>
              <a:rPr lang="en-GB" sz="2800" dirty="0"/>
              <a:t>Having the Federal Executive Council’s Approved National Roadmap on Identity Development in Nigeria, Regulations 2017 and ISO Certified &amp; upgraded Backend in place, it’s now time to commence the implementation of the Mandatory usage of the National Identification Number (NIN).</a:t>
            </a:r>
          </a:p>
          <a:p>
            <a:pPr marL="685800" lvl="1" indent="-342900">
              <a:buFont typeface="+mj-lt"/>
              <a:buAutoNum type="arabicPeriod"/>
            </a:pPr>
            <a:r>
              <a:rPr lang="en-GB" sz="2800" dirty="0"/>
              <a:t>As a Federal Government Agenda, we are all enjoined to work together as ONE Government (though many agencies) to achieve the ID objectives and bequeath a sustainable and credible system of identity to our nation and generations to come.</a:t>
            </a:r>
          </a:p>
          <a:p>
            <a:pPr marL="685800" lvl="1" indent="-342900">
              <a:buFont typeface="+mj-lt"/>
              <a:buAutoNum type="arabicPeriod"/>
            </a:pPr>
            <a:r>
              <a:rPr lang="en-GB" sz="2800" dirty="0"/>
              <a:t>Everyone and every sector(Public or Private) has a role to play – </a:t>
            </a:r>
            <a:r>
              <a:rPr lang="en-GB" sz="2800" dirty="0">
                <a:solidFill>
                  <a:srgbClr val="FF0000"/>
                </a:solidFill>
              </a:rPr>
              <a:t>Participate/ Partner/ Compliant/ Champion/ Support/ Educate</a:t>
            </a:r>
          </a:p>
          <a:p>
            <a:pPr marL="685800" lvl="1" indent="-342900">
              <a:buFont typeface="+mj-lt"/>
              <a:buAutoNum type="arabicPeriod"/>
            </a:pPr>
            <a:r>
              <a:rPr lang="en-US" sz="2800" dirty="0"/>
              <a:t>There is a strong relationship or correlation between Identification and Reforms, both are central in realizing effective delivery of important government services to the people. </a:t>
            </a:r>
            <a:endParaRPr lang="en-GB" sz="2800" dirty="0"/>
          </a:p>
        </p:txBody>
      </p:sp>
    </p:spTree>
    <p:extLst>
      <p:ext uri="{BB962C8B-B14F-4D97-AF65-F5344CB8AC3E}">
        <p14:creationId xmlns:p14="http://schemas.microsoft.com/office/powerpoint/2010/main" val="3849391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A5458-B89B-48E2-BE27-9625AC064D00}"/>
              </a:ext>
            </a:extLst>
          </p:cNvPr>
          <p:cNvSpPr>
            <a:spLocks noGrp="1"/>
          </p:cNvSpPr>
          <p:nvPr>
            <p:ph type="title"/>
          </p:nvPr>
        </p:nvSpPr>
        <p:spPr>
          <a:xfrm>
            <a:off x="827584" y="188640"/>
            <a:ext cx="6506572" cy="657225"/>
          </a:xfrm>
        </p:spPr>
        <p:txBody>
          <a:bodyPr/>
          <a:lstStyle/>
          <a:p>
            <a:r>
              <a:rPr lang="en-GB" sz="2400" b="1" dirty="0"/>
              <a:t>8. About NIMC</a:t>
            </a:r>
          </a:p>
        </p:txBody>
      </p:sp>
      <p:sp>
        <p:nvSpPr>
          <p:cNvPr id="3" name="Content Placeholder 2">
            <a:extLst>
              <a:ext uri="{FF2B5EF4-FFF2-40B4-BE49-F238E27FC236}">
                <a16:creationId xmlns:a16="http://schemas.microsoft.com/office/drawing/2014/main" xmlns="" id="{1F75128E-3FAC-421F-B39F-0562B9630D85}"/>
              </a:ext>
            </a:extLst>
          </p:cNvPr>
          <p:cNvSpPr>
            <a:spLocks noGrp="1"/>
          </p:cNvSpPr>
          <p:nvPr>
            <p:ph idx="1"/>
          </p:nvPr>
        </p:nvSpPr>
        <p:spPr>
          <a:xfrm>
            <a:off x="1170295" y="1654579"/>
            <a:ext cx="7596686" cy="4223342"/>
          </a:xfrm>
        </p:spPr>
        <p:txBody>
          <a:bodyPr>
            <a:normAutofit/>
          </a:bodyPr>
          <a:lstStyle/>
          <a:p>
            <a:r>
              <a:rPr lang="en-GB" sz="2625" dirty="0"/>
              <a:t>Slides specific to NIMC</a:t>
            </a:r>
          </a:p>
          <a:p>
            <a:pPr marL="685800" lvl="1" indent="-342900">
              <a:buFont typeface="+mj-lt"/>
              <a:buAutoNum type="arabicPeriod"/>
            </a:pPr>
            <a:r>
              <a:rPr lang="en-GB" sz="2250" dirty="0"/>
              <a:t>About NIMC functions and mandates</a:t>
            </a:r>
          </a:p>
          <a:p>
            <a:pPr marL="685800" lvl="1" indent="-342900">
              <a:buFont typeface="+mj-lt"/>
              <a:buAutoNum type="arabicPeriod"/>
            </a:pPr>
            <a:r>
              <a:rPr lang="en-GB" sz="2250" dirty="0"/>
              <a:t>Mandatory Use of the NIN</a:t>
            </a:r>
          </a:p>
          <a:p>
            <a:pPr marL="685800" lvl="1" indent="-342900">
              <a:buFont typeface="+mj-lt"/>
              <a:buAutoNum type="arabicPeriod"/>
            </a:pPr>
            <a:r>
              <a:rPr lang="en-GB" sz="2250" dirty="0"/>
              <a:t>Summary of BVN Harmonization</a:t>
            </a:r>
          </a:p>
          <a:p>
            <a:pPr marL="685800" lvl="1" indent="-342900">
              <a:buFont typeface="+mj-lt"/>
              <a:buAutoNum type="arabicPeriod"/>
            </a:pPr>
            <a:r>
              <a:rPr lang="en-GB" sz="2250" dirty="0"/>
              <a:t>Monthly enrolment and harmonization trend</a:t>
            </a:r>
          </a:p>
          <a:p>
            <a:pPr marL="685800" lvl="1" indent="-342900">
              <a:buFont typeface="+mj-lt"/>
              <a:buAutoNum type="arabicPeriod"/>
            </a:pPr>
            <a:r>
              <a:rPr lang="en-GB" sz="2250" dirty="0"/>
              <a:t>Histogram of enrolment data</a:t>
            </a:r>
          </a:p>
          <a:p>
            <a:pPr marL="685800" lvl="1" indent="-342900">
              <a:buFont typeface="+mj-lt"/>
              <a:buAutoNum type="arabicPeriod"/>
            </a:pPr>
            <a:r>
              <a:rPr lang="en-GB" sz="2250" dirty="0"/>
              <a:t>Map of LGA enrolments</a:t>
            </a:r>
            <a:endParaRPr lang="en-GB" sz="1800" dirty="0"/>
          </a:p>
        </p:txBody>
      </p:sp>
    </p:spTree>
    <p:extLst>
      <p:ext uri="{BB962C8B-B14F-4D97-AF65-F5344CB8AC3E}">
        <p14:creationId xmlns:p14="http://schemas.microsoft.com/office/powerpoint/2010/main" val="418086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03D00D6-526E-406C-BDE1-F49C26C527FB}"/>
              </a:ext>
            </a:extLst>
          </p:cNvPr>
          <p:cNvSpPr>
            <a:spLocks noChangeArrowheads="1"/>
          </p:cNvSpPr>
          <p:nvPr/>
        </p:nvSpPr>
        <p:spPr bwMode="auto">
          <a:xfrm>
            <a:off x="8510588" y="6445250"/>
            <a:ext cx="4032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eaLnBrk="1" hangingPunct="1">
              <a:buClr>
                <a:srgbClr val="000000"/>
              </a:buClr>
              <a:buSzPct val="100000"/>
              <a:buFont typeface="Times New Roman" panose="02020603050405020304" pitchFamily="18" charset="0"/>
              <a:buNone/>
              <a:defRPr/>
            </a:pPr>
            <a:fld id="{F5C6BEF7-EBEE-4CDE-8B8E-9E9587C8D860}" type="slidenum">
              <a:rPr lang="en-GB" altLang="en-US" sz="1000">
                <a:solidFill>
                  <a:srgbClr val="000000"/>
                </a:solidFill>
                <a:latin typeface="Univers 45 Light" charset="0"/>
                <a:cs typeface="Arial Unicode MS" panose="020B0604020202020204" pitchFamily="34" charset="-128"/>
              </a:rPr>
              <a:pPr eaLnBrk="1" hangingPunct="1">
                <a:buClr>
                  <a:srgbClr val="000000"/>
                </a:buClr>
                <a:buSzPct val="100000"/>
                <a:buFont typeface="Times New Roman" panose="02020603050405020304" pitchFamily="18" charset="0"/>
                <a:buNone/>
                <a:defRPr/>
              </a:pPr>
              <a:t>3</a:t>
            </a:fld>
            <a:endParaRPr lang="en-GB" altLang="en-US" sz="1000">
              <a:solidFill>
                <a:srgbClr val="000000"/>
              </a:solidFill>
              <a:latin typeface="Univers 45 Light" charset="0"/>
              <a:cs typeface="Arial Unicode MS" panose="020B0604020202020204" pitchFamily="34" charset="-128"/>
            </a:endParaRPr>
          </a:p>
        </p:txBody>
      </p:sp>
      <p:sp>
        <p:nvSpPr>
          <p:cNvPr id="7171" name="Rectangle 3">
            <a:extLst>
              <a:ext uri="{FF2B5EF4-FFF2-40B4-BE49-F238E27FC236}">
                <a16:creationId xmlns:a16="http://schemas.microsoft.com/office/drawing/2014/main" xmlns="" id="{A0F59BF7-25C7-45F7-A183-0BF6E4666FE9}"/>
              </a:ext>
            </a:extLst>
          </p:cNvPr>
          <p:cNvSpPr>
            <a:spLocks noChangeArrowheads="1"/>
          </p:cNvSpPr>
          <p:nvPr/>
        </p:nvSpPr>
        <p:spPr bwMode="auto">
          <a:xfrm>
            <a:off x="141288" y="152400"/>
            <a:ext cx="8240712"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9pPr>
          </a:lstStyle>
          <a:p>
            <a:pPr eaLnBrk="1" hangingPunct="1">
              <a:buClr>
                <a:srgbClr val="000000"/>
              </a:buClr>
              <a:buSzPct val="100000"/>
              <a:buFont typeface="Times New Roman" charset="0"/>
              <a:buNone/>
              <a:defRPr/>
            </a:pPr>
            <a:r>
              <a:rPr lang="en-GB" altLang="en-US" sz="1600" b="1" dirty="0">
                <a:latin typeface="Century Gothic" charset="0"/>
              </a:rPr>
              <a:t>1. </a:t>
            </a:r>
            <a:r>
              <a:rPr lang="en-GB" altLang="en-US" sz="2400" b="1" dirty="0">
                <a:latin typeface="+mj-lt"/>
              </a:rPr>
              <a:t>THE NATION - NIGERIA</a:t>
            </a:r>
          </a:p>
        </p:txBody>
      </p:sp>
      <p:pic>
        <p:nvPicPr>
          <p:cNvPr id="7172" name="Picture 4">
            <a:extLst>
              <a:ext uri="{FF2B5EF4-FFF2-40B4-BE49-F238E27FC236}">
                <a16:creationId xmlns:a16="http://schemas.microsoft.com/office/drawing/2014/main" xmlns="" id="{2BC4B8C7-8080-4681-B072-915655D99DA7}"/>
              </a:ext>
            </a:extLst>
          </p:cNvPr>
          <p:cNvPicPr>
            <a:picLocks noChangeAspect="1" noChangeArrowheads="1"/>
          </p:cNvPicPr>
          <p:nvPr/>
        </p:nvPicPr>
        <p:blipFill>
          <a:blip r:embed="rId3"/>
          <a:srcRect t="11269" b="51250"/>
          <a:stretch>
            <a:fillRect/>
          </a:stretch>
        </p:blipFill>
        <p:spPr bwMode="auto">
          <a:xfrm>
            <a:off x="0" y="3554413"/>
            <a:ext cx="9144000" cy="1119187"/>
          </a:xfrm>
          <a:prstGeom prst="rect">
            <a:avLst/>
          </a:prstGeom>
          <a:noFill/>
          <a:ln>
            <a:noFill/>
          </a:ln>
          <a:effectLst/>
          <a:extLst>
            <a:ext uri="{909E8E84-426E-40DD-AFC4-6F175D3DCCD1}">
              <a14:hiddenFill xmlns:a14="http://schemas.microsoft.com/office/drawing/2010/main">
                <a:blipFill dpi="0" rotWithShape="0">
                  <a:blip/>
                  <a:srcRect t="11269" b="5125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3" name="Picture 5">
            <a:extLst>
              <a:ext uri="{FF2B5EF4-FFF2-40B4-BE49-F238E27FC236}">
                <a16:creationId xmlns:a16="http://schemas.microsoft.com/office/drawing/2014/main" xmlns="" id="{62C5343F-EE30-454F-91DF-D1DD9DAE797D}"/>
              </a:ext>
            </a:extLst>
          </p:cNvPr>
          <p:cNvPicPr>
            <a:picLocks noChangeAspect="1" noChangeArrowheads="1"/>
          </p:cNvPicPr>
          <p:nvPr/>
        </p:nvPicPr>
        <p:blipFill>
          <a:blip r:embed="rId4"/>
          <a:srcRect l="59158" t="21991" r="20000" b="36664"/>
          <a:stretch>
            <a:fillRect/>
          </a:stretch>
        </p:blipFill>
        <p:spPr bwMode="auto">
          <a:xfrm>
            <a:off x="4879975" y="1087438"/>
            <a:ext cx="882650" cy="1095375"/>
          </a:xfrm>
          <a:prstGeom prst="rect">
            <a:avLst/>
          </a:prstGeom>
          <a:noFill/>
          <a:ln>
            <a:noFill/>
          </a:ln>
          <a:effectLst/>
          <a:extLst>
            <a:ext uri="{909E8E84-426E-40DD-AFC4-6F175D3DCCD1}">
              <a14:hiddenFill xmlns:a14="http://schemas.microsoft.com/office/drawing/2010/main">
                <a:blipFill dpi="0" rotWithShape="0">
                  <a:blip/>
                  <a:srcRect l="59158" t="21991" r="20000" b="3666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4" name="Picture 6">
            <a:extLst>
              <a:ext uri="{FF2B5EF4-FFF2-40B4-BE49-F238E27FC236}">
                <a16:creationId xmlns:a16="http://schemas.microsoft.com/office/drawing/2014/main" xmlns="" id="{B681969C-1C90-419C-9B94-36D5C2159937}"/>
              </a:ext>
            </a:extLst>
          </p:cNvPr>
          <p:cNvPicPr>
            <a:picLocks noChangeAspect="1" noChangeArrowheads="1"/>
          </p:cNvPicPr>
          <p:nvPr/>
        </p:nvPicPr>
        <p:blipFill>
          <a:blip r:embed="rId5"/>
          <a:srcRect l="56372" t="33305" r="15828" b="32655"/>
          <a:stretch>
            <a:fillRect/>
          </a:stretch>
        </p:blipFill>
        <p:spPr bwMode="auto">
          <a:xfrm>
            <a:off x="6804025" y="1268413"/>
            <a:ext cx="1157288" cy="885825"/>
          </a:xfrm>
          <a:prstGeom prst="rect">
            <a:avLst/>
          </a:prstGeom>
          <a:noFill/>
          <a:ln>
            <a:noFill/>
          </a:ln>
          <a:effectLst/>
          <a:extLst>
            <a:ext uri="{909E8E84-426E-40DD-AFC4-6F175D3DCCD1}">
              <a14:hiddenFill xmlns:a14="http://schemas.microsoft.com/office/drawing/2010/main">
                <a:blipFill dpi="0" rotWithShape="0">
                  <a:blip/>
                  <a:srcRect l="56372" t="33305" r="15828" b="326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5" name="Oval 7">
            <a:extLst>
              <a:ext uri="{FF2B5EF4-FFF2-40B4-BE49-F238E27FC236}">
                <a16:creationId xmlns:a16="http://schemas.microsoft.com/office/drawing/2014/main" xmlns="" id="{268AC142-12AB-4C93-B24A-1141E3FE9460}"/>
              </a:ext>
            </a:extLst>
          </p:cNvPr>
          <p:cNvSpPr>
            <a:spLocks noChangeArrowheads="1"/>
          </p:cNvSpPr>
          <p:nvPr/>
        </p:nvSpPr>
        <p:spPr bwMode="auto">
          <a:xfrm>
            <a:off x="5718174" y="2270125"/>
            <a:ext cx="1010815" cy="900113"/>
          </a:xfrm>
          <a:prstGeom prst="ellipse">
            <a:avLst/>
          </a:prstGeom>
          <a:solidFill>
            <a:srgbClr val="30A0A0"/>
          </a:solidFill>
          <a:ln>
            <a:noFill/>
          </a:ln>
          <a:effectLst/>
          <a:extLst>
            <a:ext uri="{91240B29-F687-4F45-9708-019B960494DF}">
              <a14:hiddenLine xmlns:a14="http://schemas.microsoft.com/office/drawing/2010/main" w="255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723900" algn="l"/>
              </a:tabLst>
              <a:defRPr>
                <a:solidFill>
                  <a:srgbClr val="000000"/>
                </a:solidFill>
                <a:latin typeface="Arial" charset="0"/>
                <a:ea typeface="Arial Unicode MS" charset="0"/>
                <a:cs typeface="Arial Unicode MS" charset="0"/>
              </a:defRPr>
            </a:lvl1pPr>
            <a:lvl2pPr>
              <a:tabLst>
                <a:tab pos="723900" algn="l"/>
              </a:tabLst>
              <a:defRPr>
                <a:solidFill>
                  <a:srgbClr val="000000"/>
                </a:solidFill>
                <a:latin typeface="Arial" charset="0"/>
                <a:ea typeface="Arial Unicode MS" charset="0"/>
                <a:cs typeface="Arial Unicode MS" charset="0"/>
              </a:defRPr>
            </a:lvl2pPr>
            <a:lvl3pPr>
              <a:tabLst>
                <a:tab pos="723900" algn="l"/>
              </a:tabLst>
              <a:defRPr>
                <a:solidFill>
                  <a:srgbClr val="000000"/>
                </a:solidFill>
                <a:latin typeface="Arial" charset="0"/>
                <a:ea typeface="Arial Unicode MS" charset="0"/>
                <a:cs typeface="Arial Unicode MS" charset="0"/>
              </a:defRPr>
            </a:lvl3pPr>
            <a:lvl4pPr>
              <a:tabLst>
                <a:tab pos="723900" algn="l"/>
              </a:tabLst>
              <a:defRPr>
                <a:solidFill>
                  <a:srgbClr val="000000"/>
                </a:solidFill>
                <a:latin typeface="Arial" charset="0"/>
                <a:ea typeface="Arial Unicode MS" charset="0"/>
                <a:cs typeface="Arial Unicode MS" charset="0"/>
              </a:defRPr>
            </a:lvl4pPr>
            <a:lvl5pPr>
              <a:tabLst>
                <a:tab pos="723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1100" b="1" dirty="0">
                <a:latin typeface="Century Gothic" charset="0"/>
                <a:ea typeface="Century Gothic" charset="0"/>
                <a:cs typeface="Century Gothic" charset="0"/>
              </a:rPr>
              <a:t>~371 ethnic groups</a:t>
            </a:r>
          </a:p>
        </p:txBody>
      </p:sp>
      <p:sp>
        <p:nvSpPr>
          <p:cNvPr id="7176" name="Oval 8">
            <a:extLst>
              <a:ext uri="{FF2B5EF4-FFF2-40B4-BE49-F238E27FC236}">
                <a16:creationId xmlns:a16="http://schemas.microsoft.com/office/drawing/2014/main" xmlns="" id="{134D0384-669E-42E7-BEFB-5B52CBE77929}"/>
              </a:ext>
            </a:extLst>
          </p:cNvPr>
          <p:cNvSpPr>
            <a:spLocks noChangeArrowheads="1"/>
          </p:cNvSpPr>
          <p:nvPr/>
        </p:nvSpPr>
        <p:spPr bwMode="auto">
          <a:xfrm>
            <a:off x="7683499" y="2270125"/>
            <a:ext cx="1010815" cy="900113"/>
          </a:xfrm>
          <a:prstGeom prst="ellipse">
            <a:avLst/>
          </a:prstGeom>
          <a:solidFill>
            <a:srgbClr val="30A0A0"/>
          </a:solidFill>
          <a:ln>
            <a:noFill/>
          </a:ln>
          <a:effectLst/>
          <a:extLst>
            <a:ext uri="{91240B29-F687-4F45-9708-019B960494DF}">
              <a14:hiddenLine xmlns:a14="http://schemas.microsoft.com/office/drawing/2010/main" w="255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723900" algn="l"/>
              </a:tabLst>
              <a:defRPr>
                <a:solidFill>
                  <a:srgbClr val="000000"/>
                </a:solidFill>
                <a:latin typeface="Arial" charset="0"/>
                <a:ea typeface="Arial Unicode MS" charset="0"/>
                <a:cs typeface="Arial Unicode MS" charset="0"/>
              </a:defRPr>
            </a:lvl1pPr>
            <a:lvl2pPr>
              <a:tabLst>
                <a:tab pos="723900" algn="l"/>
              </a:tabLst>
              <a:defRPr>
                <a:solidFill>
                  <a:srgbClr val="000000"/>
                </a:solidFill>
                <a:latin typeface="Arial" charset="0"/>
                <a:ea typeface="Arial Unicode MS" charset="0"/>
                <a:cs typeface="Arial Unicode MS" charset="0"/>
              </a:defRPr>
            </a:lvl2pPr>
            <a:lvl3pPr>
              <a:tabLst>
                <a:tab pos="723900" algn="l"/>
              </a:tabLst>
              <a:defRPr>
                <a:solidFill>
                  <a:srgbClr val="000000"/>
                </a:solidFill>
                <a:latin typeface="Arial" charset="0"/>
                <a:ea typeface="Arial Unicode MS" charset="0"/>
                <a:cs typeface="Arial Unicode MS" charset="0"/>
              </a:defRPr>
            </a:lvl3pPr>
            <a:lvl4pPr>
              <a:tabLst>
                <a:tab pos="723900" algn="l"/>
              </a:tabLst>
              <a:defRPr>
                <a:solidFill>
                  <a:srgbClr val="000000"/>
                </a:solidFill>
                <a:latin typeface="Arial" charset="0"/>
                <a:ea typeface="Arial Unicode MS" charset="0"/>
                <a:cs typeface="Arial Unicode MS" charset="0"/>
              </a:defRPr>
            </a:lvl4pPr>
            <a:lvl5pPr>
              <a:tabLst>
                <a:tab pos="723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1100" b="1" dirty="0">
                <a:latin typeface="Century Gothic" charset="0"/>
                <a:ea typeface="Century Gothic" charset="0"/>
                <a:cs typeface="Century Gothic" charset="0"/>
              </a:rPr>
              <a:t>~500 </a:t>
            </a:r>
            <a:r>
              <a:rPr lang="en-GB" altLang="en-US" sz="700" b="1" dirty="0">
                <a:latin typeface="Century Gothic" charset="0"/>
                <a:ea typeface="Century Gothic" charset="0"/>
                <a:cs typeface="Century Gothic" charset="0"/>
              </a:rPr>
              <a:t>languages</a:t>
            </a:r>
          </a:p>
        </p:txBody>
      </p:sp>
      <p:pic>
        <p:nvPicPr>
          <p:cNvPr id="7177" name="Picture 9">
            <a:extLst>
              <a:ext uri="{FF2B5EF4-FFF2-40B4-BE49-F238E27FC236}">
                <a16:creationId xmlns:a16="http://schemas.microsoft.com/office/drawing/2014/main" xmlns="" id="{20B47E07-124D-4C57-AF54-4B124FF333C2}"/>
              </a:ext>
            </a:extLst>
          </p:cNvPr>
          <p:cNvPicPr>
            <a:picLocks noChangeAspect="1" noChangeArrowheads="1"/>
          </p:cNvPicPr>
          <p:nvPr/>
        </p:nvPicPr>
        <p:blipFill>
          <a:blip r:embed="rId6"/>
          <a:srcRect l="60835" t="43335" r="19998" b="20668"/>
          <a:stretch>
            <a:fillRect/>
          </a:stretch>
        </p:blipFill>
        <p:spPr bwMode="auto">
          <a:xfrm>
            <a:off x="3109913" y="1052513"/>
            <a:ext cx="992187" cy="1165225"/>
          </a:xfrm>
          <a:prstGeom prst="rect">
            <a:avLst/>
          </a:prstGeom>
          <a:noFill/>
          <a:ln>
            <a:noFill/>
          </a:ln>
          <a:effectLst/>
          <a:extLst>
            <a:ext uri="{909E8E84-426E-40DD-AFC4-6F175D3DCCD1}">
              <a14:hiddenFill xmlns:a14="http://schemas.microsoft.com/office/drawing/2010/main">
                <a:blipFill dpi="0" rotWithShape="0">
                  <a:blip/>
                  <a:srcRect l="60835" t="43335" r="19998" b="2066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8" name="Oval 10">
            <a:extLst>
              <a:ext uri="{FF2B5EF4-FFF2-40B4-BE49-F238E27FC236}">
                <a16:creationId xmlns:a16="http://schemas.microsoft.com/office/drawing/2014/main" xmlns="" id="{65A80AAB-B3D9-471E-B57C-2C33124C8B14}"/>
              </a:ext>
            </a:extLst>
          </p:cNvPr>
          <p:cNvSpPr>
            <a:spLocks noChangeArrowheads="1"/>
          </p:cNvSpPr>
          <p:nvPr/>
        </p:nvSpPr>
        <p:spPr bwMode="auto">
          <a:xfrm>
            <a:off x="3825874" y="2317750"/>
            <a:ext cx="1010815" cy="900113"/>
          </a:xfrm>
          <a:prstGeom prst="ellipse">
            <a:avLst/>
          </a:prstGeom>
          <a:solidFill>
            <a:srgbClr val="30A0A0"/>
          </a:solidFill>
          <a:ln>
            <a:noFill/>
          </a:ln>
          <a:effectLst/>
          <a:extLst>
            <a:ext uri="{91240B29-F687-4F45-9708-019B960494DF}">
              <a14:hiddenLine xmlns:a14="http://schemas.microsoft.com/office/drawing/2010/main" w="255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723900" algn="l"/>
              </a:tabLst>
              <a:defRPr>
                <a:solidFill>
                  <a:srgbClr val="000000"/>
                </a:solidFill>
                <a:latin typeface="Arial" charset="0"/>
                <a:ea typeface="Arial Unicode MS" charset="0"/>
                <a:cs typeface="Arial Unicode MS" charset="0"/>
              </a:defRPr>
            </a:lvl1pPr>
            <a:lvl2pPr>
              <a:tabLst>
                <a:tab pos="723900" algn="l"/>
              </a:tabLst>
              <a:defRPr>
                <a:solidFill>
                  <a:srgbClr val="000000"/>
                </a:solidFill>
                <a:latin typeface="Arial" charset="0"/>
                <a:ea typeface="Arial Unicode MS" charset="0"/>
                <a:cs typeface="Arial Unicode MS" charset="0"/>
              </a:defRPr>
            </a:lvl2pPr>
            <a:lvl3pPr>
              <a:tabLst>
                <a:tab pos="723900" algn="l"/>
              </a:tabLst>
              <a:defRPr>
                <a:solidFill>
                  <a:srgbClr val="000000"/>
                </a:solidFill>
                <a:latin typeface="Arial" charset="0"/>
                <a:ea typeface="Arial Unicode MS" charset="0"/>
                <a:cs typeface="Arial Unicode MS" charset="0"/>
              </a:defRPr>
            </a:lvl3pPr>
            <a:lvl4pPr>
              <a:tabLst>
                <a:tab pos="723900" algn="l"/>
              </a:tabLst>
              <a:defRPr>
                <a:solidFill>
                  <a:srgbClr val="000000"/>
                </a:solidFill>
                <a:latin typeface="Arial" charset="0"/>
                <a:ea typeface="Arial Unicode MS" charset="0"/>
                <a:cs typeface="Arial Unicode MS" charset="0"/>
              </a:defRPr>
            </a:lvl4pPr>
            <a:lvl5pPr>
              <a:tabLst>
                <a:tab pos="723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1100" b="1" dirty="0">
                <a:latin typeface="Century Gothic" charset="0"/>
                <a:ea typeface="Century Gothic" charset="0"/>
                <a:cs typeface="Century Gothic" charset="0"/>
              </a:rPr>
              <a:t>~187m </a:t>
            </a:r>
            <a:r>
              <a:rPr lang="en-GB" altLang="en-US" sz="1000" b="1" dirty="0">
                <a:latin typeface="Century Gothic" charset="0"/>
                <a:ea typeface="Century Gothic" charset="0"/>
                <a:cs typeface="Century Gothic" charset="0"/>
              </a:rPr>
              <a:t>citizens + </a:t>
            </a:r>
            <a:r>
              <a:rPr lang="en-GB" altLang="en-US" sz="800" b="1" dirty="0">
                <a:latin typeface="Century Gothic" charset="0"/>
                <a:ea typeface="Century Gothic" charset="0"/>
                <a:cs typeface="Century Gothic" charset="0"/>
              </a:rPr>
              <a:t>residents</a:t>
            </a:r>
          </a:p>
        </p:txBody>
      </p:sp>
      <p:grpSp>
        <p:nvGrpSpPr>
          <p:cNvPr id="9228" name="Group 11">
            <a:extLst>
              <a:ext uri="{FF2B5EF4-FFF2-40B4-BE49-F238E27FC236}">
                <a16:creationId xmlns:a16="http://schemas.microsoft.com/office/drawing/2014/main" xmlns="" id="{D1FAE7EC-E77D-4B6C-A2EA-7BBA8EC93325}"/>
              </a:ext>
            </a:extLst>
          </p:cNvPr>
          <p:cNvGrpSpPr>
            <a:grpSpLocks/>
          </p:cNvGrpSpPr>
          <p:nvPr/>
        </p:nvGrpSpPr>
        <p:grpSpPr bwMode="auto">
          <a:xfrm>
            <a:off x="344488" y="990600"/>
            <a:ext cx="1971675" cy="1443038"/>
            <a:chOff x="298" y="1243"/>
            <a:chExt cx="1242" cy="909"/>
          </a:xfrm>
        </p:grpSpPr>
        <p:pic>
          <p:nvPicPr>
            <p:cNvPr id="7180" name="Picture 12">
              <a:extLst>
                <a:ext uri="{FF2B5EF4-FFF2-40B4-BE49-F238E27FC236}">
                  <a16:creationId xmlns:a16="http://schemas.microsoft.com/office/drawing/2014/main" xmlns="" id="{20172A5B-182E-4D4D-86A3-D34F299CCC07}"/>
                </a:ext>
              </a:extLst>
            </p:cNvPr>
            <p:cNvPicPr>
              <a:picLocks noChangeAspect="1" noChangeArrowheads="1"/>
            </p:cNvPicPr>
            <p:nvPr/>
          </p:nvPicPr>
          <p:blipFill>
            <a:blip r:embed="rId7"/>
            <a:srcRect l="55005" t="41905" r="20001" b="20667"/>
            <a:stretch>
              <a:fillRect/>
            </a:stretch>
          </p:blipFill>
          <p:spPr bwMode="auto">
            <a:xfrm>
              <a:off x="581" y="1243"/>
              <a:ext cx="958" cy="897"/>
            </a:xfrm>
            <a:prstGeom prst="rect">
              <a:avLst/>
            </a:prstGeom>
            <a:noFill/>
            <a:ln>
              <a:noFill/>
            </a:ln>
            <a:effectLst/>
            <a:extLst>
              <a:ext uri="{909E8E84-426E-40DD-AFC4-6F175D3DCCD1}">
                <a14:hiddenFill xmlns:a14="http://schemas.microsoft.com/office/drawing/2010/main">
                  <a:blipFill dpi="0" rotWithShape="0">
                    <a:blip/>
                    <a:srcRect l="55005" t="41905" r="20001" b="2066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1" name="Picture 13">
              <a:extLst>
                <a:ext uri="{FF2B5EF4-FFF2-40B4-BE49-F238E27FC236}">
                  <a16:creationId xmlns:a16="http://schemas.microsoft.com/office/drawing/2014/main" xmlns="" id="{F5BFD5D9-F16B-4EAF-900B-3BED32E51587}"/>
                </a:ext>
              </a:extLst>
            </p:cNvPr>
            <p:cNvPicPr>
              <a:picLocks noChangeAspect="1" noChangeArrowheads="1"/>
            </p:cNvPicPr>
            <p:nvPr/>
          </p:nvPicPr>
          <p:blipFill>
            <a:blip r:embed="rId8"/>
            <a:srcRect l="55824" t="25261" r="19995" b="41780"/>
            <a:stretch>
              <a:fillRect/>
            </a:stretch>
          </p:blipFill>
          <p:spPr bwMode="auto">
            <a:xfrm>
              <a:off x="298" y="1681"/>
              <a:ext cx="554" cy="472"/>
            </a:xfrm>
            <a:prstGeom prst="rect">
              <a:avLst/>
            </a:prstGeom>
            <a:noFill/>
            <a:ln>
              <a:noFill/>
            </a:ln>
            <a:effectLst/>
            <a:extLst>
              <a:ext uri="{909E8E84-426E-40DD-AFC4-6F175D3DCCD1}">
                <a14:hiddenFill xmlns:a14="http://schemas.microsoft.com/office/drawing/2010/main">
                  <a:blipFill dpi="0" rotWithShape="0">
                    <a:blip/>
                    <a:srcRect l="55824" t="25261" r="19995" b="4178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7182" name="AutoShape 14">
              <a:extLst>
                <a:ext uri="{FF2B5EF4-FFF2-40B4-BE49-F238E27FC236}">
                  <a16:creationId xmlns:a16="http://schemas.microsoft.com/office/drawing/2014/main" xmlns="" id="{F6C18CDF-C474-4A3E-89FD-8D4C08A78B50}"/>
                </a:ext>
              </a:extLst>
            </p:cNvPr>
            <p:cNvCxnSpPr>
              <a:cxnSpLocks noChangeShapeType="1"/>
            </p:cNvCxnSpPr>
            <p:nvPr/>
          </p:nvCxnSpPr>
          <p:spPr bwMode="auto">
            <a:xfrm rot="5400000">
              <a:off x="813" y="1630"/>
              <a:ext cx="117" cy="110"/>
            </a:xfrm>
            <a:prstGeom prst="bentConnector3">
              <a:avLst>
                <a:gd name="adj1" fmla="val 50093"/>
              </a:avLst>
            </a:prstGeom>
            <a:noFill/>
            <a:ln w="2844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grpSp>
      <p:sp>
        <p:nvSpPr>
          <p:cNvPr id="7183" name="Oval 15">
            <a:extLst>
              <a:ext uri="{FF2B5EF4-FFF2-40B4-BE49-F238E27FC236}">
                <a16:creationId xmlns:a16="http://schemas.microsoft.com/office/drawing/2014/main" xmlns="" id="{F82FCB1A-2A89-4F82-8AE1-79909A01C7C3}"/>
              </a:ext>
            </a:extLst>
          </p:cNvPr>
          <p:cNvSpPr>
            <a:spLocks noChangeArrowheads="1"/>
          </p:cNvSpPr>
          <p:nvPr/>
        </p:nvSpPr>
        <p:spPr bwMode="auto">
          <a:xfrm>
            <a:off x="1905000" y="2317750"/>
            <a:ext cx="1010816" cy="900113"/>
          </a:xfrm>
          <a:prstGeom prst="ellipse">
            <a:avLst/>
          </a:prstGeom>
          <a:solidFill>
            <a:srgbClr val="30A0A0"/>
          </a:solidFill>
          <a:ln>
            <a:noFill/>
          </a:ln>
          <a:effectLst/>
          <a:extLst>
            <a:ext uri="{91240B29-F687-4F45-9708-019B960494DF}">
              <a14:hiddenLine xmlns:a14="http://schemas.microsoft.com/office/drawing/2010/main" w="25560"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723900" algn="l"/>
              </a:tabLst>
              <a:defRPr>
                <a:solidFill>
                  <a:srgbClr val="000000"/>
                </a:solidFill>
                <a:latin typeface="Arial" charset="0"/>
                <a:ea typeface="Arial Unicode MS" charset="0"/>
                <a:cs typeface="Arial Unicode MS" charset="0"/>
              </a:defRPr>
            </a:lvl1pPr>
            <a:lvl2pPr>
              <a:tabLst>
                <a:tab pos="723900" algn="l"/>
              </a:tabLst>
              <a:defRPr>
                <a:solidFill>
                  <a:srgbClr val="000000"/>
                </a:solidFill>
                <a:latin typeface="Arial" charset="0"/>
                <a:ea typeface="Arial Unicode MS" charset="0"/>
                <a:cs typeface="Arial Unicode MS" charset="0"/>
              </a:defRPr>
            </a:lvl2pPr>
            <a:lvl3pPr>
              <a:tabLst>
                <a:tab pos="723900" algn="l"/>
              </a:tabLst>
              <a:defRPr>
                <a:solidFill>
                  <a:srgbClr val="000000"/>
                </a:solidFill>
                <a:latin typeface="Arial" charset="0"/>
                <a:ea typeface="Arial Unicode MS" charset="0"/>
                <a:cs typeface="Arial Unicode MS" charset="0"/>
              </a:defRPr>
            </a:lvl3pPr>
            <a:lvl4pPr>
              <a:tabLst>
                <a:tab pos="723900" algn="l"/>
              </a:tabLst>
              <a:defRPr>
                <a:solidFill>
                  <a:srgbClr val="000000"/>
                </a:solidFill>
                <a:latin typeface="Arial" charset="0"/>
                <a:ea typeface="Arial Unicode MS" charset="0"/>
                <a:cs typeface="Arial Unicode MS" charset="0"/>
              </a:defRPr>
            </a:lvl4pPr>
            <a:lvl5pPr>
              <a:tabLst>
                <a:tab pos="723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1100" b="1" dirty="0">
                <a:latin typeface="Century Gothic" charset="0"/>
                <a:ea typeface="Century Gothic" charset="0"/>
                <a:cs typeface="Century Gothic" charset="0"/>
              </a:rPr>
              <a:t>37 states &amp; 774 LGAs</a:t>
            </a:r>
          </a:p>
        </p:txBody>
      </p:sp>
      <p:sp>
        <p:nvSpPr>
          <p:cNvPr id="9230" name="TextBox 1">
            <a:extLst>
              <a:ext uri="{FF2B5EF4-FFF2-40B4-BE49-F238E27FC236}">
                <a16:creationId xmlns:a16="http://schemas.microsoft.com/office/drawing/2014/main" xmlns="" id="{9F8E2989-DB94-4BC5-A532-F80DE233F0D9}"/>
              </a:ext>
            </a:extLst>
          </p:cNvPr>
          <p:cNvSpPr txBox="1">
            <a:spLocks noChangeArrowheads="1"/>
          </p:cNvSpPr>
          <p:nvPr/>
        </p:nvSpPr>
        <p:spPr bwMode="auto">
          <a:xfrm flipH="1">
            <a:off x="301625" y="4856163"/>
            <a:ext cx="4578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Unicode MS" charset="0"/>
              </a:defRPr>
            </a:lvl1pPr>
            <a:lvl2pPr>
              <a:defRPr>
                <a:solidFill>
                  <a:schemeClr val="tx1"/>
                </a:solidFill>
                <a:latin typeface="Arial" panose="020B0604020202020204" pitchFamily="34" charset="0"/>
                <a:cs typeface="Arial Unicode MS" charset="0"/>
              </a:defRPr>
            </a:lvl2pPr>
            <a:lvl3pPr>
              <a:defRPr>
                <a:solidFill>
                  <a:schemeClr val="tx1"/>
                </a:solidFill>
                <a:latin typeface="Arial" panose="020B0604020202020204" pitchFamily="34" charset="0"/>
                <a:cs typeface="Arial Unicode MS" charset="0"/>
              </a:defRPr>
            </a:lvl3pPr>
            <a:lvl4pPr>
              <a:defRPr>
                <a:solidFill>
                  <a:schemeClr val="tx1"/>
                </a:solidFill>
                <a:latin typeface="Arial" panose="020B0604020202020204" pitchFamily="34" charset="0"/>
                <a:cs typeface="Arial Unicode MS" charset="0"/>
              </a:defRPr>
            </a:lvl4pPr>
            <a:lvl5pPr>
              <a:defRPr>
                <a:solidFill>
                  <a:schemeClr val="tx1"/>
                </a:solidFill>
                <a:latin typeface="Arial" panose="020B0604020202020204" pitchFamily="34" charset="0"/>
                <a:cs typeface="Arial Unicode MS"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cs typeface="Arial Unicode MS"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cs typeface="Arial Unicode MS"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cs typeface="Arial Unicode MS"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cs typeface="Arial Unicode MS" charset="0"/>
              </a:defRPr>
            </a:lvl9pPr>
          </a:lstStyle>
          <a:p>
            <a:pPr>
              <a:buFont typeface="Wingdings" panose="05000000000000000000" pitchFamily="2" charset="2"/>
              <a:buChar char="ü"/>
            </a:pPr>
            <a:r>
              <a:rPr lang="en-US" altLang="en-US" dirty="0"/>
              <a:t>Most populous black nation</a:t>
            </a:r>
          </a:p>
          <a:p>
            <a:pPr>
              <a:buFont typeface="Wingdings" panose="05000000000000000000" pitchFamily="2" charset="2"/>
              <a:buChar char="ü"/>
            </a:pPr>
            <a:r>
              <a:rPr lang="en-US" altLang="en-US" dirty="0"/>
              <a:t>Population annual growth rate ~ 7m</a:t>
            </a:r>
          </a:p>
          <a:p>
            <a:pPr>
              <a:buFont typeface="Wingdings" panose="05000000000000000000" pitchFamily="2" charset="2"/>
              <a:buChar char="ü"/>
            </a:pPr>
            <a:r>
              <a:rPr lang="en-US" altLang="en-US" dirty="0"/>
              <a:t>High percentage of young </a:t>
            </a:r>
            <a:r>
              <a:rPr lang="en-US" altLang="en-US" dirty="0" err="1"/>
              <a:t>labour</a:t>
            </a:r>
            <a:r>
              <a:rPr lang="en-US" altLang="en-US" dirty="0"/>
              <a:t> force</a:t>
            </a:r>
          </a:p>
          <a:p>
            <a:pPr>
              <a:buFont typeface="Wingdings" panose="05000000000000000000" pitchFamily="2" charset="2"/>
              <a:buChar char="ü"/>
            </a:pPr>
            <a:r>
              <a:rPr lang="en-US" altLang="en-US" dirty="0"/>
              <a:t>Technology enthusiasts /users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514035" cy="903311"/>
          </a:xfrm>
        </p:spPr>
        <p:txBody>
          <a:bodyPr>
            <a:normAutofit/>
          </a:bodyPr>
          <a:lstStyle/>
          <a:p>
            <a:pPr algn="ctr"/>
            <a:r>
              <a:rPr lang="en-US" sz="2700" b="1" dirty="0">
                <a:solidFill>
                  <a:schemeClr val="tx1"/>
                </a:solidFill>
              </a:rPr>
              <a:t>THE NIMC MANDATE (1)</a:t>
            </a:r>
            <a:br>
              <a:rPr lang="en-US" sz="2700" b="1" dirty="0">
                <a:solidFill>
                  <a:schemeClr val="tx1"/>
                </a:solidFill>
              </a:rPr>
            </a:br>
            <a:r>
              <a:rPr lang="en-US" sz="2100" b="1" dirty="0">
                <a:solidFill>
                  <a:schemeClr val="tx1"/>
                </a:solidFill>
              </a:rPr>
              <a:t>(Functions and Powers of the Commission)</a:t>
            </a:r>
          </a:p>
        </p:txBody>
      </p:sp>
      <p:sp>
        <p:nvSpPr>
          <p:cNvPr id="3" name="Subtitle 2"/>
          <p:cNvSpPr>
            <a:spLocks noGrp="1"/>
          </p:cNvSpPr>
          <p:nvPr>
            <p:ph idx="1"/>
          </p:nvPr>
        </p:nvSpPr>
        <p:spPr>
          <a:xfrm>
            <a:off x="467544" y="1844824"/>
            <a:ext cx="8352928" cy="4752528"/>
          </a:xfrm>
        </p:spPr>
        <p:txBody>
          <a:bodyPr>
            <a:normAutofit lnSpcReduction="10000"/>
          </a:bodyPr>
          <a:lstStyle/>
          <a:p>
            <a:pPr algn="just"/>
            <a:r>
              <a:rPr lang="en-US" sz="1800" dirty="0">
                <a:solidFill>
                  <a:schemeClr val="tx1"/>
                </a:solidFill>
                <a:latin typeface="+mj-lt"/>
                <a:ea typeface="+mj-ea"/>
                <a:cs typeface="+mj-cs"/>
              </a:rPr>
              <a:t>The NIMC Act 2007 provides for the establishment of the National Identity Management Commission. </a:t>
            </a:r>
            <a:r>
              <a:rPr lang="en-US" sz="1800" b="1" dirty="0">
                <a:latin typeface="+mj-lt"/>
                <a:ea typeface="+mj-ea"/>
                <a:cs typeface="+mj-cs"/>
              </a:rPr>
              <a:t>Section 5</a:t>
            </a:r>
            <a:r>
              <a:rPr lang="en-US" sz="1800" dirty="0">
                <a:latin typeface="+mj-lt"/>
                <a:ea typeface="+mj-ea"/>
                <a:cs typeface="+mj-cs"/>
              </a:rPr>
              <a:t> of the Act listed the </a:t>
            </a:r>
            <a:r>
              <a:rPr lang="en-US" sz="1800" dirty="0">
                <a:solidFill>
                  <a:schemeClr val="tx1"/>
                </a:solidFill>
                <a:latin typeface="+mj-lt"/>
                <a:ea typeface="+mj-ea"/>
                <a:cs typeface="+mj-cs"/>
              </a:rPr>
              <a:t>functions and powers of the Commission as follows:</a:t>
            </a:r>
          </a:p>
          <a:p>
            <a:pPr algn="just">
              <a:buNone/>
            </a:pPr>
            <a:r>
              <a:rPr lang="en-US" sz="3200" dirty="0">
                <a:solidFill>
                  <a:schemeClr val="tx1"/>
                </a:solidFill>
                <a:latin typeface="+mj-lt"/>
                <a:ea typeface="+mj-ea"/>
                <a:cs typeface="+mj-cs"/>
              </a:rPr>
              <a:t>The Commission Shall:</a:t>
            </a:r>
          </a:p>
          <a:p>
            <a:pPr marL="385763" indent="-385763" algn="just">
              <a:buFont typeface="+mj-lt"/>
              <a:buAutoNum type="alphaLcParenR"/>
            </a:pPr>
            <a:r>
              <a:rPr lang="en-US" sz="1800" dirty="0">
                <a:solidFill>
                  <a:schemeClr val="tx1"/>
                </a:solidFill>
                <a:latin typeface="+mj-lt"/>
                <a:ea typeface="+mj-ea"/>
                <a:cs typeface="+mj-cs"/>
              </a:rPr>
              <a:t>create, manage, maintain and operate the </a:t>
            </a:r>
            <a:r>
              <a:rPr lang="en-US" sz="1800" i="1" dirty="0">
                <a:solidFill>
                  <a:schemeClr val="tx1"/>
                </a:solidFill>
                <a:latin typeface="+mj-lt"/>
                <a:ea typeface="+mj-ea"/>
                <a:cs typeface="+mj-cs"/>
              </a:rPr>
              <a:t>National Identity Database (NIDB) established under section 14 of this Act including </a:t>
            </a:r>
            <a:r>
              <a:rPr lang="en-US" sz="1800" i="1" dirty="0">
                <a:latin typeface="+mj-lt"/>
                <a:ea typeface="+mj-ea"/>
                <a:cs typeface="+mj-cs"/>
              </a:rPr>
              <a:t>h</a:t>
            </a:r>
            <a:r>
              <a:rPr lang="en-US" sz="1800" dirty="0">
                <a:solidFill>
                  <a:schemeClr val="tx1"/>
                </a:solidFill>
              </a:rPr>
              <a:t>armonization and integration of existing identification databases in government agencies and integrating them into the National identity database</a:t>
            </a:r>
            <a:r>
              <a:rPr lang="en-US" sz="1800" i="1" dirty="0">
                <a:solidFill>
                  <a:schemeClr val="tx1"/>
                </a:solidFill>
                <a:latin typeface="+mj-lt"/>
                <a:ea typeface="+mj-ea"/>
                <a:cs typeface="+mj-cs"/>
              </a:rPr>
              <a:t>;</a:t>
            </a:r>
            <a:endParaRPr lang="en-US" sz="1800" dirty="0">
              <a:solidFill>
                <a:schemeClr val="tx1"/>
              </a:solidFill>
              <a:latin typeface="+mj-lt"/>
              <a:ea typeface="+mj-ea"/>
              <a:cs typeface="+mj-cs"/>
            </a:endParaRPr>
          </a:p>
          <a:p>
            <a:pPr marL="385763" indent="-385763" algn="just">
              <a:buFont typeface="+mj-lt"/>
              <a:buAutoNum type="alphaLcParenR"/>
            </a:pPr>
            <a:r>
              <a:rPr lang="en-US" sz="1800" dirty="0">
                <a:latin typeface="+mj-lt"/>
                <a:ea typeface="+mj-ea"/>
                <a:cs typeface="+mj-cs"/>
              </a:rPr>
              <a:t>c</a:t>
            </a:r>
            <a:r>
              <a:rPr lang="en-US" sz="1800" dirty="0">
                <a:solidFill>
                  <a:schemeClr val="tx1"/>
                </a:solidFill>
                <a:latin typeface="+mj-lt"/>
                <a:ea typeface="+mj-ea"/>
                <a:cs typeface="+mj-cs"/>
              </a:rPr>
              <a:t>arry out the registration of citizens of Nigeria into the National Identity </a:t>
            </a:r>
            <a:r>
              <a:rPr lang="en-US" sz="1800" dirty="0">
                <a:latin typeface="+mj-lt"/>
                <a:ea typeface="+mj-ea"/>
                <a:cs typeface="+mj-cs"/>
              </a:rPr>
              <a:t>D</a:t>
            </a:r>
            <a:r>
              <a:rPr lang="en-US" sz="1800" dirty="0">
                <a:solidFill>
                  <a:schemeClr val="tx1"/>
                </a:solidFill>
                <a:latin typeface="+mj-lt"/>
                <a:ea typeface="+mj-ea"/>
                <a:cs typeface="+mj-cs"/>
              </a:rPr>
              <a:t>atabase;</a:t>
            </a:r>
          </a:p>
          <a:p>
            <a:pPr marL="385763" indent="-385763" algn="just">
              <a:buFont typeface="+mj-lt"/>
              <a:buAutoNum type="alphaLcParenR"/>
            </a:pPr>
            <a:r>
              <a:rPr lang="en-US" sz="1800" dirty="0">
                <a:latin typeface="+mj-lt"/>
                <a:ea typeface="+mj-ea"/>
                <a:cs typeface="+mj-cs"/>
              </a:rPr>
              <a:t>c</a:t>
            </a:r>
            <a:r>
              <a:rPr lang="en-US" sz="1800" dirty="0">
                <a:solidFill>
                  <a:schemeClr val="tx1"/>
                </a:solidFill>
                <a:latin typeface="+mj-lt"/>
                <a:ea typeface="+mj-ea"/>
                <a:cs typeface="+mj-cs"/>
              </a:rPr>
              <a:t>arry out the registration of non-citizens of Nigeria who are lawfully resident in Nigeria;</a:t>
            </a:r>
          </a:p>
          <a:p>
            <a:pPr marL="385763" indent="-385763" algn="just">
              <a:buFont typeface="+mj-lt"/>
              <a:buAutoNum type="alphaLcParenR"/>
            </a:pPr>
            <a:r>
              <a:rPr lang="en-US" sz="1800" dirty="0">
                <a:latin typeface="+mj-lt"/>
                <a:ea typeface="+mj-ea"/>
                <a:cs typeface="+mj-cs"/>
              </a:rPr>
              <a:t>i</a:t>
            </a:r>
            <a:r>
              <a:rPr lang="en-US" sz="1800" dirty="0">
                <a:solidFill>
                  <a:schemeClr val="tx1"/>
                </a:solidFill>
                <a:latin typeface="+mj-lt"/>
                <a:ea typeface="+mj-ea"/>
                <a:cs typeface="+mj-cs"/>
              </a:rPr>
              <a:t>ssue a General Multi-purpose Identity Card (GMPC) to any person registered pursuant to paragraphs (b) and (c) of this section;</a:t>
            </a:r>
          </a:p>
          <a:p>
            <a:pPr algn="just"/>
            <a:endParaRPr lang="en-US" sz="825" dirty="0">
              <a:solidFill>
                <a:schemeClr val="tx1"/>
              </a:solidFill>
            </a:endParaRPr>
          </a:p>
        </p:txBody>
      </p:sp>
    </p:spTree>
    <p:extLst>
      <p:ext uri="{BB962C8B-B14F-4D97-AF65-F5344CB8AC3E}">
        <p14:creationId xmlns:p14="http://schemas.microsoft.com/office/powerpoint/2010/main" val="408106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939A20-DAB8-45C6-87F5-1F9C734D6372}"/>
              </a:ext>
            </a:extLst>
          </p:cNvPr>
          <p:cNvSpPr>
            <a:spLocks noGrp="1"/>
          </p:cNvSpPr>
          <p:nvPr>
            <p:ph idx="1"/>
          </p:nvPr>
        </p:nvSpPr>
        <p:spPr>
          <a:xfrm>
            <a:off x="467544" y="1587088"/>
            <a:ext cx="8424936" cy="5010264"/>
          </a:xfrm>
        </p:spPr>
        <p:txBody>
          <a:bodyPr>
            <a:normAutofit fontScale="85000" lnSpcReduction="20000"/>
          </a:bodyPr>
          <a:lstStyle/>
          <a:p>
            <a:pPr algn="just"/>
            <a:endParaRPr lang="en-GB" sz="1200" dirty="0"/>
          </a:p>
          <a:p>
            <a:pPr algn="just">
              <a:buFont typeface="+mj-lt"/>
              <a:buAutoNum type="alphaLcParenR" startAt="5"/>
            </a:pPr>
            <a:r>
              <a:rPr lang="en-GB" sz="1900" dirty="0"/>
              <a:t>collate information obtained the Commission in pursuance of its functions under the Act and reproducing such information as may be required, from time to time;</a:t>
            </a:r>
          </a:p>
          <a:p>
            <a:pPr algn="just">
              <a:buFont typeface="+mj-lt"/>
              <a:buAutoNum type="alphaLcParenR" startAt="5"/>
            </a:pPr>
            <a:r>
              <a:rPr lang="en-GB" sz="1900" dirty="0"/>
              <a:t>assign a </a:t>
            </a:r>
            <a:r>
              <a:rPr lang="en-GB" sz="1900" i="1" dirty="0"/>
              <a:t>unique </a:t>
            </a:r>
            <a:r>
              <a:rPr lang="en-GB" sz="1900" dirty="0"/>
              <a:t>National Identification Number (NIN) to any person registered pursuant to paragraphs (b) and (c) of this section and the National Identification Number shall be incorporated into or made compatible with other existing identity related databases or registers in respect of which information or data relating to the registered person has been registered, documented or stored;</a:t>
            </a:r>
          </a:p>
          <a:p>
            <a:pPr algn="just">
              <a:buFont typeface="+mj-lt"/>
              <a:buAutoNum type="alphaLcParenR" startAt="5"/>
            </a:pPr>
            <a:r>
              <a:rPr lang="en-GB" sz="1900" dirty="0"/>
              <a:t>ensure the preservation, protection, sanctity and security (including cybersecurity) of any information or data collected, obtained, maintained or stored in respect of the National Identity Database;</a:t>
            </a:r>
          </a:p>
          <a:p>
            <a:pPr algn="just">
              <a:buFont typeface="+mj-lt"/>
              <a:buAutoNum type="alphaLcParenR" startAt="5"/>
            </a:pPr>
            <a:r>
              <a:rPr lang="en-GB" sz="1900" dirty="0"/>
              <a:t>establish and maintain secured communication links with any existing relevant identity related database or agency;</a:t>
            </a:r>
          </a:p>
          <a:p>
            <a:pPr algn="just">
              <a:buFont typeface="+mj-lt"/>
              <a:buAutoNum type="alphaLcParenR" startAt="5"/>
            </a:pPr>
            <a:r>
              <a:rPr lang="en-GB" sz="1900" dirty="0"/>
              <a:t>maintain secured communication links with end users in any public or private organisation, agency or body including Card Acceptance Devices, Government Service Centres;</a:t>
            </a:r>
          </a:p>
          <a:p>
            <a:pPr algn="just">
              <a:buFont typeface="+mj-lt"/>
              <a:buAutoNum type="alphaLcParenR" startAt="5"/>
            </a:pPr>
            <a:r>
              <a:rPr lang="en-GB" sz="1900" dirty="0"/>
              <a:t>collaborate with relevant bodies and agencies in setting of standards and technical specifications for telecommunications links between organisations and for the devices utilized for such communications established or maintained  pursuant to paragraphs (j) and (k) of this section;</a:t>
            </a:r>
          </a:p>
          <a:p>
            <a:endParaRPr lang="en-GB" dirty="0"/>
          </a:p>
        </p:txBody>
      </p:sp>
      <p:sp>
        <p:nvSpPr>
          <p:cNvPr id="4" name="Title 1">
            <a:extLst>
              <a:ext uri="{FF2B5EF4-FFF2-40B4-BE49-F238E27FC236}">
                <a16:creationId xmlns:a16="http://schemas.microsoft.com/office/drawing/2014/main" xmlns="" id="{17F11504-0383-4CA5-BF91-E0BC80B48A90}"/>
              </a:ext>
            </a:extLst>
          </p:cNvPr>
          <p:cNvSpPr>
            <a:spLocks noGrp="1"/>
          </p:cNvSpPr>
          <p:nvPr>
            <p:ph type="title"/>
          </p:nvPr>
        </p:nvSpPr>
        <p:spPr>
          <a:xfrm>
            <a:off x="971600" y="719432"/>
            <a:ext cx="7514035" cy="903311"/>
          </a:xfrm>
        </p:spPr>
        <p:txBody>
          <a:bodyPr>
            <a:normAutofit/>
          </a:bodyPr>
          <a:lstStyle/>
          <a:p>
            <a:pPr algn="ctr"/>
            <a:r>
              <a:rPr lang="en-US" sz="2700" b="1" dirty="0">
                <a:solidFill>
                  <a:schemeClr val="tx1"/>
                </a:solidFill>
              </a:rPr>
              <a:t>THE NIMC MANDATE (2)</a:t>
            </a:r>
            <a:br>
              <a:rPr lang="en-US" sz="2700" b="1" dirty="0">
                <a:solidFill>
                  <a:schemeClr val="tx1"/>
                </a:solidFill>
              </a:rPr>
            </a:br>
            <a:r>
              <a:rPr lang="en-US" sz="2100" b="1" dirty="0">
                <a:solidFill>
                  <a:schemeClr val="tx1"/>
                </a:solidFill>
              </a:rPr>
              <a:t>(Functions and Powers of the Commission)</a:t>
            </a:r>
          </a:p>
        </p:txBody>
      </p:sp>
    </p:spTree>
    <p:extLst>
      <p:ext uri="{BB962C8B-B14F-4D97-AF65-F5344CB8AC3E}">
        <p14:creationId xmlns:p14="http://schemas.microsoft.com/office/powerpoint/2010/main" val="3092268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39C4ED-A622-4376-B909-00EBFE1CE4BF}"/>
              </a:ext>
            </a:extLst>
          </p:cNvPr>
          <p:cNvSpPr>
            <a:spLocks noGrp="1"/>
          </p:cNvSpPr>
          <p:nvPr>
            <p:ph idx="1"/>
          </p:nvPr>
        </p:nvSpPr>
        <p:spPr>
          <a:xfrm>
            <a:off x="539552" y="1628800"/>
            <a:ext cx="8280920" cy="4896544"/>
          </a:xfrm>
        </p:spPr>
        <p:txBody>
          <a:bodyPr>
            <a:normAutofit lnSpcReduction="10000"/>
          </a:bodyPr>
          <a:lstStyle/>
          <a:p>
            <a:pPr algn="just">
              <a:buFont typeface="+mj-lt"/>
              <a:buAutoNum type="alphaLcParenR" startAt="11"/>
            </a:pPr>
            <a:r>
              <a:rPr lang="en-GB" sz="2000" dirty="0"/>
              <a:t>respond to verification enquiries regarding the identification of individuals;</a:t>
            </a:r>
          </a:p>
          <a:p>
            <a:pPr algn="just">
              <a:buFont typeface="+mj-lt"/>
              <a:buAutoNum type="alphaLcParenR" startAt="11"/>
            </a:pPr>
            <a:r>
              <a:rPr lang="en-GB" sz="2000" dirty="0"/>
              <a:t>perform such other duties which, in the opinion of the Commission, are necessary or expedient for the discharge of its functions under this Act;</a:t>
            </a:r>
          </a:p>
          <a:p>
            <a:pPr algn="just">
              <a:buFont typeface="+mj-lt"/>
              <a:buAutoNum type="alphaLcParenR" startAt="11"/>
            </a:pPr>
            <a:r>
              <a:rPr lang="en-GB" sz="2000" dirty="0"/>
              <a:t>enter into any form of agreement with any private or public sector based agency or organization for the development or establishment of the Identity Management Solution or for the realization of any of its functions;</a:t>
            </a:r>
          </a:p>
          <a:p>
            <a:pPr algn="just">
              <a:buFont typeface="+mj-lt"/>
              <a:buAutoNum type="alphaLcParenR" startAt="11"/>
            </a:pPr>
            <a:r>
              <a:rPr lang="en-GB" sz="2000" dirty="0"/>
              <a:t>research and monitor developments in the identity management sector;</a:t>
            </a:r>
          </a:p>
          <a:p>
            <a:pPr algn="just">
              <a:buFont typeface="+mj-lt"/>
              <a:buAutoNum type="alphaLcParenR" startAt="11"/>
            </a:pPr>
            <a:r>
              <a:rPr lang="en-GB" sz="2000" dirty="0"/>
              <a:t>carry out the registration of births and deaths in Nigeria; and</a:t>
            </a:r>
          </a:p>
          <a:p>
            <a:pPr algn="just">
              <a:buFont typeface="+mj-lt"/>
              <a:buAutoNum type="alphaLcParenR" startAt="11"/>
            </a:pPr>
            <a:r>
              <a:rPr lang="en-GB" sz="2000" dirty="0"/>
              <a:t>collaborate with relevant bodies and agencies in the setting of standards and technical specifications for ICT links between organizations and for the devices utilized for such communications established or maintained pursuant to paragraphs (</a:t>
            </a:r>
            <a:r>
              <a:rPr lang="en-GB" sz="2000" dirty="0" err="1"/>
              <a:t>i</a:t>
            </a:r>
            <a:r>
              <a:rPr lang="en-GB" sz="2000" dirty="0"/>
              <a:t>) and (j) of this section.</a:t>
            </a:r>
          </a:p>
          <a:p>
            <a:endParaRPr lang="en-GB" dirty="0"/>
          </a:p>
        </p:txBody>
      </p:sp>
      <p:sp>
        <p:nvSpPr>
          <p:cNvPr id="4" name="Title 1">
            <a:extLst>
              <a:ext uri="{FF2B5EF4-FFF2-40B4-BE49-F238E27FC236}">
                <a16:creationId xmlns:a16="http://schemas.microsoft.com/office/drawing/2014/main" xmlns="" id="{3053DC23-88B8-45E5-AC55-59023A1CBB36}"/>
              </a:ext>
            </a:extLst>
          </p:cNvPr>
          <p:cNvSpPr>
            <a:spLocks noGrp="1"/>
          </p:cNvSpPr>
          <p:nvPr>
            <p:ph type="title"/>
          </p:nvPr>
        </p:nvSpPr>
        <p:spPr>
          <a:xfrm>
            <a:off x="827584" y="692696"/>
            <a:ext cx="7514035" cy="903311"/>
          </a:xfrm>
        </p:spPr>
        <p:txBody>
          <a:bodyPr>
            <a:normAutofit/>
          </a:bodyPr>
          <a:lstStyle/>
          <a:p>
            <a:pPr algn="ctr"/>
            <a:r>
              <a:rPr lang="en-US" sz="2700" b="1" dirty="0">
                <a:solidFill>
                  <a:schemeClr val="tx1"/>
                </a:solidFill>
              </a:rPr>
              <a:t>THE NIMC MANDATE (3)</a:t>
            </a:r>
            <a:br>
              <a:rPr lang="en-US" sz="2700" b="1" dirty="0">
                <a:solidFill>
                  <a:schemeClr val="tx1"/>
                </a:solidFill>
              </a:rPr>
            </a:br>
            <a:r>
              <a:rPr lang="en-US" sz="2100" b="1" dirty="0">
                <a:solidFill>
                  <a:schemeClr val="tx1"/>
                </a:solidFill>
              </a:rPr>
              <a:t>(Functions and Powers of the Commission)</a:t>
            </a:r>
          </a:p>
        </p:txBody>
      </p:sp>
    </p:spTree>
    <p:extLst>
      <p:ext uri="{BB962C8B-B14F-4D97-AF65-F5344CB8AC3E}">
        <p14:creationId xmlns:p14="http://schemas.microsoft.com/office/powerpoint/2010/main" val="168529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25039"/>
            <a:ext cx="7514035" cy="1314449"/>
          </a:xfrm>
        </p:spPr>
        <p:txBody>
          <a:bodyPr>
            <a:normAutofit/>
          </a:bodyPr>
          <a:lstStyle/>
          <a:p>
            <a:pPr algn="ctr"/>
            <a:r>
              <a:rPr lang="en-US" sz="2400" b="1" dirty="0">
                <a:solidFill>
                  <a:schemeClr val="tx1"/>
                </a:solidFill>
              </a:rPr>
              <a:t>MANDATORY USE OF THE NATIONAL IDENTIFICATION NUMBER (NIN) (1)</a:t>
            </a:r>
          </a:p>
        </p:txBody>
      </p:sp>
      <p:sp>
        <p:nvSpPr>
          <p:cNvPr id="3" name="Content Placeholder 2"/>
          <p:cNvSpPr>
            <a:spLocks noGrp="1"/>
          </p:cNvSpPr>
          <p:nvPr>
            <p:ph idx="1"/>
          </p:nvPr>
        </p:nvSpPr>
        <p:spPr>
          <a:xfrm>
            <a:off x="467544" y="1772816"/>
            <a:ext cx="8352928" cy="4824536"/>
          </a:xfrm>
        </p:spPr>
        <p:txBody>
          <a:bodyPr>
            <a:noAutofit/>
          </a:bodyPr>
          <a:lstStyle/>
          <a:p>
            <a:pPr marL="0" indent="0" algn="just"/>
            <a:r>
              <a:rPr lang="en-US" sz="2400" dirty="0">
                <a:solidFill>
                  <a:schemeClr val="tx1"/>
                </a:solidFill>
                <a:latin typeface="+mj-lt"/>
                <a:ea typeface="+mj-ea"/>
                <a:cs typeface="+mj-cs"/>
              </a:rPr>
              <a:t>SECTION 27 – (1); As from the date specified in that regard in regulation made by the Commission, the NATIONAL IDENTITY NUMBER issued to a registered individual must be presented for the following transactions, that is: </a:t>
            </a:r>
          </a:p>
          <a:p>
            <a:pPr algn="just"/>
            <a:r>
              <a:rPr lang="en-US" sz="2400" dirty="0">
                <a:solidFill>
                  <a:schemeClr val="tx1"/>
                </a:solidFill>
                <a:latin typeface="+mj-lt"/>
                <a:ea typeface="+mj-ea"/>
                <a:cs typeface="+mj-cs"/>
              </a:rPr>
              <a:t>a) application for, and issuance of a </a:t>
            </a:r>
            <a:r>
              <a:rPr lang="en-US" sz="2800" dirty="0">
                <a:solidFill>
                  <a:schemeClr val="tx1"/>
                </a:solidFill>
                <a:latin typeface="+mj-lt"/>
                <a:ea typeface="+mj-ea"/>
                <a:cs typeface="+mj-cs"/>
              </a:rPr>
              <a:t>passport</a:t>
            </a:r>
            <a:endParaRPr lang="en-US" sz="2400" dirty="0">
              <a:solidFill>
                <a:schemeClr val="tx1"/>
              </a:solidFill>
              <a:latin typeface="+mj-lt"/>
              <a:ea typeface="+mj-ea"/>
              <a:cs typeface="+mj-cs"/>
            </a:endParaRPr>
          </a:p>
          <a:p>
            <a:pPr algn="just"/>
            <a:r>
              <a:rPr lang="en-US" sz="2400" dirty="0">
                <a:solidFill>
                  <a:schemeClr val="tx1"/>
                </a:solidFill>
                <a:latin typeface="+mj-lt"/>
                <a:ea typeface="+mj-ea"/>
                <a:cs typeface="+mj-cs"/>
              </a:rPr>
              <a:t>b) opening of individual and or personal </a:t>
            </a:r>
            <a:r>
              <a:rPr lang="en-US" sz="2800" dirty="0">
                <a:solidFill>
                  <a:schemeClr val="tx1"/>
                </a:solidFill>
                <a:latin typeface="+mj-lt"/>
                <a:ea typeface="+mj-ea"/>
                <a:cs typeface="+mj-cs"/>
              </a:rPr>
              <a:t>bank accounts</a:t>
            </a:r>
            <a:endParaRPr lang="en-US" sz="2400" dirty="0">
              <a:solidFill>
                <a:schemeClr val="tx1"/>
              </a:solidFill>
              <a:latin typeface="+mj-lt"/>
              <a:ea typeface="+mj-ea"/>
              <a:cs typeface="+mj-cs"/>
            </a:endParaRPr>
          </a:p>
          <a:p>
            <a:pPr marL="0" indent="0" algn="just"/>
            <a:r>
              <a:rPr lang="en-US" sz="2400" dirty="0">
                <a:solidFill>
                  <a:schemeClr val="tx1"/>
                </a:solidFill>
                <a:latin typeface="+mj-lt"/>
                <a:ea typeface="+mj-ea"/>
                <a:cs typeface="+mj-cs"/>
              </a:rPr>
              <a:t>c) purchase of </a:t>
            </a:r>
            <a:r>
              <a:rPr lang="en-US" sz="2800" dirty="0">
                <a:solidFill>
                  <a:schemeClr val="tx1"/>
                </a:solidFill>
                <a:latin typeface="+mj-lt"/>
                <a:ea typeface="+mj-ea"/>
                <a:cs typeface="+mj-cs"/>
              </a:rPr>
              <a:t>insurance</a:t>
            </a:r>
            <a:r>
              <a:rPr lang="en-US" sz="2400" dirty="0">
                <a:solidFill>
                  <a:schemeClr val="tx1"/>
                </a:solidFill>
                <a:latin typeface="+mj-lt"/>
                <a:ea typeface="+mj-ea"/>
                <a:cs typeface="+mj-cs"/>
              </a:rPr>
              <a:t> policies</a:t>
            </a:r>
          </a:p>
          <a:p>
            <a:pPr marL="0" indent="0" algn="just"/>
            <a:r>
              <a:rPr lang="en-US" sz="2400" dirty="0">
                <a:solidFill>
                  <a:schemeClr val="tx1"/>
                </a:solidFill>
                <a:latin typeface="+mj-lt"/>
                <a:ea typeface="+mj-ea"/>
                <a:cs typeface="+mj-cs"/>
              </a:rPr>
              <a:t>d) subject to the provisions of the Land Use Act, the purchase, transfer and registration of </a:t>
            </a:r>
            <a:r>
              <a:rPr lang="en-US" sz="2800" dirty="0">
                <a:solidFill>
                  <a:schemeClr val="tx1"/>
                </a:solidFill>
                <a:latin typeface="+mj-lt"/>
                <a:ea typeface="+mj-ea"/>
                <a:cs typeface="+mj-cs"/>
              </a:rPr>
              <a:t>land</a:t>
            </a:r>
            <a:r>
              <a:rPr lang="en-US" sz="2400" dirty="0">
                <a:solidFill>
                  <a:schemeClr val="tx1"/>
                </a:solidFill>
                <a:latin typeface="+mj-lt"/>
                <a:ea typeface="+mj-ea"/>
                <a:cs typeface="+mj-cs"/>
              </a:rPr>
              <a:t> by any individual or any transaction connected therewith</a:t>
            </a:r>
          </a:p>
        </p:txBody>
      </p:sp>
    </p:spTree>
    <p:extLst>
      <p:ext uri="{BB962C8B-B14F-4D97-AF65-F5344CB8AC3E}">
        <p14:creationId xmlns:p14="http://schemas.microsoft.com/office/powerpoint/2010/main" val="241182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70" y="1772816"/>
            <a:ext cx="8013594" cy="4824536"/>
          </a:xfrm>
        </p:spPr>
        <p:txBody>
          <a:bodyPr>
            <a:noAutofit/>
          </a:bodyPr>
          <a:lstStyle/>
          <a:p>
            <a:pPr marL="171450" indent="0"/>
            <a:r>
              <a:rPr lang="en-US" sz="2000" dirty="0">
                <a:solidFill>
                  <a:schemeClr val="tx1"/>
                </a:solidFill>
              </a:rPr>
              <a:t>e) such transactions pertaining to individuals as may be prescribed and regulated by the </a:t>
            </a:r>
            <a:r>
              <a:rPr lang="en-US" sz="2400" dirty="0">
                <a:solidFill>
                  <a:schemeClr val="tx1"/>
                </a:solidFill>
              </a:rPr>
              <a:t>Pension</a:t>
            </a:r>
            <a:r>
              <a:rPr lang="en-US" sz="2000" dirty="0">
                <a:solidFill>
                  <a:schemeClr val="tx1"/>
                </a:solidFill>
              </a:rPr>
              <a:t> Reform Act, 2004</a:t>
            </a:r>
          </a:p>
          <a:p>
            <a:pPr marL="171450" indent="0"/>
            <a:endParaRPr lang="en-US" sz="300" dirty="0">
              <a:solidFill>
                <a:schemeClr val="tx1"/>
              </a:solidFill>
            </a:endParaRPr>
          </a:p>
          <a:p>
            <a:pPr marL="171450" indent="0"/>
            <a:r>
              <a:rPr lang="en-US" sz="2000" dirty="0">
                <a:solidFill>
                  <a:schemeClr val="tx1"/>
                </a:solidFill>
              </a:rPr>
              <a:t>f) such transactions specified under the </a:t>
            </a:r>
            <a:r>
              <a:rPr lang="en-US" sz="2400" dirty="0">
                <a:solidFill>
                  <a:schemeClr val="tx1"/>
                </a:solidFill>
              </a:rPr>
              <a:t>Contributory Health Insurance Scheme</a:t>
            </a:r>
            <a:endParaRPr lang="en-US" sz="2000" dirty="0">
              <a:solidFill>
                <a:schemeClr val="tx1"/>
              </a:solidFill>
            </a:endParaRPr>
          </a:p>
          <a:p>
            <a:pPr marL="171450" indent="0"/>
            <a:endParaRPr lang="en-US" sz="300" dirty="0">
              <a:solidFill>
                <a:schemeClr val="tx1"/>
              </a:solidFill>
            </a:endParaRPr>
          </a:p>
          <a:p>
            <a:pPr marL="171450" indent="0"/>
            <a:r>
              <a:rPr lang="en-US" sz="2000" dirty="0">
                <a:solidFill>
                  <a:schemeClr val="tx1"/>
                </a:solidFill>
              </a:rPr>
              <a:t>g) such transactions that have </a:t>
            </a:r>
            <a:r>
              <a:rPr lang="en-US" sz="2400" dirty="0">
                <a:solidFill>
                  <a:schemeClr val="tx1"/>
                </a:solidFill>
              </a:rPr>
              <a:t>social security implications </a:t>
            </a:r>
          </a:p>
          <a:p>
            <a:pPr marL="171450" indent="0"/>
            <a:endParaRPr lang="en-US" sz="1050" dirty="0">
              <a:solidFill>
                <a:schemeClr val="tx1"/>
              </a:solidFill>
            </a:endParaRPr>
          </a:p>
          <a:p>
            <a:pPr marL="171450" indent="0"/>
            <a:r>
              <a:rPr lang="en-US" sz="2000" dirty="0">
                <a:solidFill>
                  <a:schemeClr val="tx1"/>
                </a:solidFill>
              </a:rPr>
              <a:t>h) all </a:t>
            </a:r>
            <a:r>
              <a:rPr lang="en-US" sz="2400" dirty="0">
                <a:solidFill>
                  <a:schemeClr val="tx1"/>
                </a:solidFill>
              </a:rPr>
              <a:t>consumer credit transactions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i) Registration of </a:t>
            </a:r>
            <a:r>
              <a:rPr lang="en-US" sz="2400" dirty="0">
                <a:solidFill>
                  <a:schemeClr val="tx1"/>
                </a:solidFill>
              </a:rPr>
              <a:t>voters</a:t>
            </a:r>
            <a:endParaRPr lang="en-US" sz="2000" dirty="0">
              <a:solidFill>
                <a:schemeClr val="tx1"/>
              </a:solidFill>
            </a:endParaRPr>
          </a:p>
          <a:p>
            <a:pPr marL="171450" indent="0"/>
            <a:endParaRPr lang="en-US" sz="300" dirty="0">
              <a:solidFill>
                <a:schemeClr val="tx1"/>
              </a:solidFill>
            </a:endParaRPr>
          </a:p>
          <a:p>
            <a:pPr marL="171450" indent="0"/>
            <a:r>
              <a:rPr lang="en-US" sz="2000" dirty="0">
                <a:solidFill>
                  <a:schemeClr val="tx1"/>
                </a:solidFill>
              </a:rPr>
              <a:t>j) Payment of </a:t>
            </a:r>
            <a:r>
              <a:rPr lang="en-US" sz="2400" dirty="0">
                <a:solidFill>
                  <a:schemeClr val="tx1"/>
                </a:solidFill>
              </a:rPr>
              <a:t>taxes</a:t>
            </a:r>
            <a:r>
              <a:rPr lang="en-US" sz="2000" dirty="0">
                <a:solidFill>
                  <a:schemeClr val="tx1"/>
                </a:solidFill>
              </a:rPr>
              <a:t/>
            </a:r>
            <a:br>
              <a:rPr lang="en-US" sz="2000" dirty="0">
                <a:solidFill>
                  <a:schemeClr val="tx1"/>
                </a:solidFill>
              </a:rPr>
            </a:br>
            <a:r>
              <a:rPr lang="en-US" sz="1650" dirty="0">
                <a:solidFill>
                  <a:schemeClr val="tx1"/>
                </a:solidFill>
              </a:rPr>
              <a:t/>
            </a:r>
            <a:br>
              <a:rPr lang="en-US" sz="1650" dirty="0">
                <a:solidFill>
                  <a:schemeClr val="tx1"/>
                </a:solidFill>
              </a:rPr>
            </a:br>
            <a:endParaRPr lang="en-US" sz="1650" dirty="0">
              <a:solidFill>
                <a:schemeClr val="tx1"/>
              </a:solidFill>
            </a:endParaRPr>
          </a:p>
        </p:txBody>
      </p:sp>
      <p:sp>
        <p:nvSpPr>
          <p:cNvPr id="4" name="Title 1">
            <a:extLst>
              <a:ext uri="{FF2B5EF4-FFF2-40B4-BE49-F238E27FC236}">
                <a16:creationId xmlns:a16="http://schemas.microsoft.com/office/drawing/2014/main" xmlns="" id="{B62AF05F-0CBA-41C1-BA6E-92E8B98CBFF1}"/>
              </a:ext>
            </a:extLst>
          </p:cNvPr>
          <p:cNvSpPr>
            <a:spLocks noGrp="1"/>
          </p:cNvSpPr>
          <p:nvPr>
            <p:ph type="title"/>
          </p:nvPr>
        </p:nvSpPr>
        <p:spPr>
          <a:xfrm>
            <a:off x="1043608" y="836712"/>
            <a:ext cx="6270546" cy="960120"/>
          </a:xfrm>
        </p:spPr>
        <p:txBody>
          <a:bodyPr>
            <a:normAutofit/>
          </a:bodyPr>
          <a:lstStyle/>
          <a:p>
            <a:pPr algn="ctr"/>
            <a:r>
              <a:rPr lang="en-US" sz="2400" b="1" dirty="0">
                <a:solidFill>
                  <a:schemeClr val="tx1"/>
                </a:solidFill>
              </a:rPr>
              <a:t>MANDATORY USE OF THE NATIONAL IDENTIFICATION NUMBER (NIN) (2)</a:t>
            </a:r>
          </a:p>
        </p:txBody>
      </p:sp>
    </p:spTree>
    <p:extLst>
      <p:ext uri="{BB962C8B-B14F-4D97-AF65-F5344CB8AC3E}">
        <p14:creationId xmlns:p14="http://schemas.microsoft.com/office/powerpoint/2010/main" val="3693671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8208912" cy="4752528"/>
          </a:xfrm>
        </p:spPr>
        <p:txBody>
          <a:bodyPr>
            <a:normAutofit fontScale="90000"/>
          </a:bodyPr>
          <a:lstStyle/>
          <a:p>
            <a:pPr marL="171450"/>
            <a:r>
              <a:rPr lang="en-US" sz="2800" dirty="0">
                <a:solidFill>
                  <a:schemeClr val="tx1"/>
                </a:solidFill>
              </a:rPr>
              <a:t>k) such relevant </a:t>
            </a:r>
            <a:r>
              <a:rPr lang="en-US" sz="3200" b="1" dirty="0">
                <a:solidFill>
                  <a:schemeClr val="tx1"/>
                </a:solidFill>
              </a:rPr>
              <a:t>government services</a:t>
            </a:r>
            <a:r>
              <a:rPr lang="en-US" sz="2800" dirty="0">
                <a:solidFill>
                  <a:schemeClr val="tx1"/>
                </a:solidFill>
              </a:rPr>
              <a:t>; and</a:t>
            </a:r>
            <a:br>
              <a:rPr lang="en-US" sz="2800" dirty="0">
                <a:solidFill>
                  <a:schemeClr val="tx1"/>
                </a:solidFill>
              </a:rPr>
            </a:br>
            <a:r>
              <a:rPr lang="en-US" sz="900" dirty="0">
                <a:solidFill>
                  <a:schemeClr val="tx1"/>
                </a:solidFill>
              </a:rPr>
              <a:t/>
            </a:r>
            <a:br>
              <a:rPr lang="en-US" sz="900" dirty="0">
                <a:solidFill>
                  <a:schemeClr val="tx1"/>
                </a:solidFill>
              </a:rPr>
            </a:br>
            <a:r>
              <a:rPr lang="en-US" sz="2800" dirty="0">
                <a:solidFill>
                  <a:schemeClr val="tx1"/>
                </a:solidFill>
              </a:rPr>
              <a:t>l)  all other transactions which the Commission may so prescribe and list in the Federal Government </a:t>
            </a:r>
            <a:r>
              <a:rPr lang="en-US" sz="3200" b="1" dirty="0">
                <a:solidFill>
                  <a:schemeClr val="tx1"/>
                </a:solidFill>
              </a:rPr>
              <a:t>Gazette</a:t>
            </a:r>
            <a:r>
              <a:rPr lang="en-US" sz="2800" dirty="0">
                <a:solidFill>
                  <a:schemeClr val="tx1"/>
                </a:solidFill>
              </a:rPr>
              <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SECTION 27 – (2)</a:t>
            </a:r>
            <a:br>
              <a:rPr lang="en-US" sz="2800" dirty="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Any authority or organization to which a person applies to carry out any transaction listed under sub section (1) of this section shall request such person to produce his </a:t>
            </a:r>
            <a:r>
              <a:rPr lang="en-US" sz="3200" b="1" dirty="0">
                <a:solidFill>
                  <a:schemeClr val="tx1"/>
                </a:solidFill>
              </a:rPr>
              <a:t>Multipurpose Identity Card or National Identification Number.</a:t>
            </a:r>
            <a:r>
              <a:rPr lang="en-US" sz="2400" dirty="0">
                <a:solidFill>
                  <a:schemeClr val="tx1"/>
                </a:solidFill>
              </a:rPr>
              <a:t/>
            </a:r>
            <a:br>
              <a:rPr lang="en-US" sz="2400" dirty="0">
                <a:solidFill>
                  <a:schemeClr val="tx1"/>
                </a:solidFill>
              </a:rPr>
            </a:br>
            <a:endParaRPr lang="en-US" sz="2400" dirty="0">
              <a:latin typeface="+mn-lt"/>
              <a:ea typeface="+mn-ea"/>
              <a:cs typeface="+mn-cs"/>
            </a:endParaRPr>
          </a:p>
        </p:txBody>
      </p:sp>
      <p:sp>
        <p:nvSpPr>
          <p:cNvPr id="3" name="Title 1">
            <a:extLst>
              <a:ext uri="{FF2B5EF4-FFF2-40B4-BE49-F238E27FC236}">
                <a16:creationId xmlns:a16="http://schemas.microsoft.com/office/drawing/2014/main" xmlns="" id="{A645506B-703F-4849-93B5-255758273613}"/>
              </a:ext>
            </a:extLst>
          </p:cNvPr>
          <p:cNvSpPr txBox="1">
            <a:spLocks/>
          </p:cNvSpPr>
          <p:nvPr/>
        </p:nvSpPr>
        <p:spPr>
          <a:xfrm>
            <a:off x="1115616" y="620688"/>
            <a:ext cx="6270546" cy="960120"/>
          </a:xfrm>
          <a:prstGeom prst="rect">
            <a:avLst/>
          </a:prstGeom>
        </p:spPr>
        <p:txBody>
          <a:bodyPr vert="horz" lIns="68580" tIns="34290" rIns="68580" bIns="3429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tx1"/>
                </a:solidFill>
              </a:rPr>
              <a:t>MANDATORY USE OF THE NATIONAL IDENTIFICATION NUMBER (NIN) (3)</a:t>
            </a:r>
          </a:p>
        </p:txBody>
      </p:sp>
    </p:spTree>
    <p:extLst>
      <p:ext uri="{BB962C8B-B14F-4D97-AF65-F5344CB8AC3E}">
        <p14:creationId xmlns:p14="http://schemas.microsoft.com/office/powerpoint/2010/main" val="3507372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31203325"/>
              </p:ext>
            </p:extLst>
          </p:nvPr>
        </p:nvGraphicFramePr>
        <p:xfrm>
          <a:off x="69574" y="1398671"/>
          <a:ext cx="8975035" cy="4385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203201" y="944166"/>
            <a:ext cx="8270497" cy="261796"/>
          </a:xfrm>
          <a:ln>
            <a:solidFill>
              <a:schemeClr val="tx1"/>
            </a:solidFill>
          </a:ln>
        </p:spPr>
        <p:txBody>
          <a:bodyPr>
            <a:noAutofit/>
          </a:bodyPr>
          <a:lstStyle/>
          <a:p>
            <a:pPr algn="ctr">
              <a:defRPr/>
            </a:pPr>
            <a:r>
              <a:rPr lang="en-US" sz="1500" dirty="0">
                <a:cs typeface="Times New Roman" panose="02020603050405020304" pitchFamily="18" charset="0"/>
              </a:rPr>
              <a:t>  </a:t>
            </a:r>
            <a:r>
              <a:rPr lang="en-US" sz="1500" dirty="0">
                <a:solidFill>
                  <a:schemeClr val="tx1"/>
                </a:solidFill>
                <a:cs typeface="Times New Roman" panose="02020603050405020304" pitchFamily="18" charset="0"/>
              </a:rPr>
              <a:t>DENDROGRAM OF HARMONIZED DATA AS AT 10</a:t>
            </a:r>
            <a:r>
              <a:rPr lang="en-US" sz="1500" baseline="30000" dirty="0">
                <a:solidFill>
                  <a:schemeClr val="tx1"/>
                </a:solidFill>
                <a:cs typeface="Times New Roman" panose="02020603050405020304" pitchFamily="18" charset="0"/>
              </a:rPr>
              <a:t>TH</a:t>
            </a:r>
            <a:r>
              <a:rPr lang="en-US" sz="1500" dirty="0">
                <a:solidFill>
                  <a:schemeClr val="tx1"/>
                </a:solidFill>
                <a:cs typeface="Times New Roman" panose="02020603050405020304" pitchFamily="18" charset="0"/>
              </a:rPr>
              <a:t> JUNE 2018</a:t>
            </a:r>
          </a:p>
        </p:txBody>
      </p:sp>
      <p:graphicFrame>
        <p:nvGraphicFramePr>
          <p:cNvPr id="2" name="Diagram 1"/>
          <p:cNvGraphicFramePr/>
          <p:nvPr>
            <p:extLst/>
          </p:nvPr>
        </p:nvGraphicFramePr>
        <p:xfrm>
          <a:off x="5667270" y="4389756"/>
          <a:ext cx="3377339" cy="14643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6273527" y="4112757"/>
            <a:ext cx="2736839" cy="369332"/>
          </a:xfrm>
          <a:prstGeom prst="rect">
            <a:avLst/>
          </a:prstGeom>
          <a:noFill/>
        </p:spPr>
        <p:txBody>
          <a:bodyPr wrap="none" rtlCol="0">
            <a:spAutoFit/>
          </a:bodyPr>
          <a:lstStyle/>
          <a:p>
            <a:r>
              <a:rPr lang="en-US" b="1" dirty="0"/>
              <a:t>TOTAL NIN RETURNED</a:t>
            </a:r>
          </a:p>
        </p:txBody>
      </p:sp>
    </p:spTree>
    <p:extLst>
      <p:ext uri="{BB962C8B-B14F-4D97-AF65-F5344CB8AC3E}">
        <p14:creationId xmlns:p14="http://schemas.microsoft.com/office/powerpoint/2010/main" val="27055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CDEFA-BD54-4E40-A7DF-16ACF3DC1BA1}"/>
              </a:ext>
            </a:extLst>
          </p:cNvPr>
          <p:cNvSpPr>
            <a:spLocks noGrp="1"/>
          </p:cNvSpPr>
          <p:nvPr>
            <p:ph type="title"/>
          </p:nvPr>
        </p:nvSpPr>
        <p:spPr>
          <a:xfrm>
            <a:off x="1113233" y="1150951"/>
            <a:ext cx="7514035" cy="381284"/>
          </a:xfrm>
        </p:spPr>
        <p:txBody>
          <a:bodyPr>
            <a:normAutofit/>
          </a:bodyPr>
          <a:lstStyle/>
          <a:p>
            <a:endParaRPr lang="en-GB"/>
          </a:p>
        </p:txBody>
      </p:sp>
      <p:pic>
        <p:nvPicPr>
          <p:cNvPr id="6" name="Content Placeholder 5">
            <a:extLst>
              <a:ext uri="{FF2B5EF4-FFF2-40B4-BE49-F238E27FC236}">
                <a16:creationId xmlns:a16="http://schemas.microsoft.com/office/drawing/2014/main" xmlns="" id="{1B6B6E7C-7451-4705-AF9C-EE040265B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2" y="976997"/>
            <a:ext cx="8979670" cy="4916278"/>
          </a:xfrm>
        </p:spPr>
      </p:pic>
    </p:spTree>
    <p:extLst>
      <p:ext uri="{BB962C8B-B14F-4D97-AF65-F5344CB8AC3E}">
        <p14:creationId xmlns:p14="http://schemas.microsoft.com/office/powerpoint/2010/main" val="657960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B58D4619-5713-4F0C-959C-6737FFAD0A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1425"/>
            <a:ext cx="9181532" cy="5179325"/>
          </a:xfrm>
        </p:spPr>
      </p:pic>
    </p:spTree>
    <p:extLst>
      <p:ext uri="{BB962C8B-B14F-4D97-AF65-F5344CB8AC3E}">
        <p14:creationId xmlns:p14="http://schemas.microsoft.com/office/powerpoint/2010/main" val="109944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8C80A0E6-299B-4CBF-B444-B2454E68D8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1189"/>
            <a:ext cx="9144000" cy="5189561"/>
          </a:xfrm>
        </p:spPr>
      </p:pic>
    </p:spTree>
    <p:extLst>
      <p:ext uri="{BB962C8B-B14F-4D97-AF65-F5344CB8AC3E}">
        <p14:creationId xmlns:p14="http://schemas.microsoft.com/office/powerpoint/2010/main" val="427053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94E6-6ED5-454F-A34F-94AF1729A647}"/>
              </a:ext>
            </a:extLst>
          </p:cNvPr>
          <p:cNvSpPr>
            <a:spLocks noGrp="1"/>
          </p:cNvSpPr>
          <p:nvPr>
            <p:ph type="title"/>
          </p:nvPr>
        </p:nvSpPr>
        <p:spPr/>
        <p:txBody>
          <a:bodyPr/>
          <a:lstStyle/>
          <a:p>
            <a:pPr>
              <a:defRPr/>
            </a:pPr>
            <a:r>
              <a:rPr lang="en-US" sz="2400" b="1" dirty="0"/>
              <a:t>2. World Economy at a Glance</a:t>
            </a:r>
          </a:p>
        </p:txBody>
      </p:sp>
      <p:pic>
        <p:nvPicPr>
          <p:cNvPr id="4" name="Content Placeholder 3">
            <a:extLst>
              <a:ext uri="{FF2B5EF4-FFF2-40B4-BE49-F238E27FC236}">
                <a16:creationId xmlns:a16="http://schemas.microsoft.com/office/drawing/2014/main" xmlns="" id="{0484FFBF-D314-4AD3-A343-F93F83D8E1B6}"/>
              </a:ext>
            </a:extLst>
          </p:cNvPr>
          <p:cNvPicPr>
            <a:picLocks noGrp="1" noChangeAspect="1"/>
          </p:cNvPicPr>
          <p:nvPr>
            <p:ph idx="1"/>
          </p:nvPr>
        </p:nvPicPr>
        <p:blipFill>
          <a:blip r:embed="rId2"/>
          <a:stretch>
            <a:fillRect/>
          </a:stretch>
        </p:blipFill>
        <p:spPr>
          <a:xfrm>
            <a:off x="637773" y="764704"/>
            <a:ext cx="7318603" cy="5976664"/>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014F367E-4F41-472F-BFD5-2260A8F362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20688"/>
            <a:ext cx="7992888" cy="6243502"/>
          </a:xfrm>
        </p:spPr>
      </p:pic>
      <p:sp>
        <p:nvSpPr>
          <p:cNvPr id="5" name="Title 1">
            <a:extLst>
              <a:ext uri="{FF2B5EF4-FFF2-40B4-BE49-F238E27FC236}">
                <a16:creationId xmlns:a16="http://schemas.microsoft.com/office/drawing/2014/main" xmlns="" id="{F6649CBD-DCA3-40DB-99DB-98AE8DCC1CB7}"/>
              </a:ext>
            </a:extLst>
          </p:cNvPr>
          <p:cNvSpPr>
            <a:spLocks noGrp="1"/>
          </p:cNvSpPr>
          <p:nvPr>
            <p:ph type="title"/>
          </p:nvPr>
        </p:nvSpPr>
        <p:spPr>
          <a:xfrm>
            <a:off x="179512" y="44624"/>
            <a:ext cx="8352927" cy="981075"/>
          </a:xfrm>
        </p:spPr>
        <p:txBody>
          <a:bodyPr/>
          <a:lstStyle/>
          <a:p>
            <a:r>
              <a:rPr lang="en-US" sz="3200" b="1" dirty="0"/>
              <a:t>Local Government Enrollment at a Glance</a:t>
            </a:r>
            <a:endParaRPr lang="en-GB" sz="2400" b="1" dirty="0"/>
          </a:p>
        </p:txBody>
      </p:sp>
      <p:pic>
        <p:nvPicPr>
          <p:cNvPr id="3" name="Picture 2">
            <a:extLst>
              <a:ext uri="{FF2B5EF4-FFF2-40B4-BE49-F238E27FC236}">
                <a16:creationId xmlns:a16="http://schemas.microsoft.com/office/drawing/2014/main" xmlns="" id="{3A736237-5D7A-4A92-A1DC-5753BD9F1D6E}"/>
              </a:ext>
            </a:extLst>
          </p:cNvPr>
          <p:cNvPicPr>
            <a:picLocks noChangeAspect="1"/>
          </p:cNvPicPr>
          <p:nvPr/>
        </p:nvPicPr>
        <p:blipFill>
          <a:blip r:embed="rId3"/>
          <a:stretch>
            <a:fillRect/>
          </a:stretch>
        </p:blipFill>
        <p:spPr>
          <a:xfrm>
            <a:off x="5004048" y="5157192"/>
            <a:ext cx="3059832" cy="1347289"/>
          </a:xfrm>
          <a:prstGeom prst="rect">
            <a:avLst/>
          </a:prstGeom>
        </p:spPr>
      </p:pic>
    </p:spTree>
    <p:extLst>
      <p:ext uri="{BB962C8B-B14F-4D97-AF65-F5344CB8AC3E}">
        <p14:creationId xmlns:p14="http://schemas.microsoft.com/office/powerpoint/2010/main" val="1047838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13A8-F1A9-4B3A-BC75-320BBD2622CB}"/>
              </a:ext>
            </a:extLst>
          </p:cNvPr>
          <p:cNvSpPr>
            <a:spLocks noGrp="1"/>
          </p:cNvSpPr>
          <p:nvPr>
            <p:ph type="title"/>
          </p:nvPr>
        </p:nvSpPr>
        <p:spPr>
          <a:xfrm>
            <a:off x="201612" y="0"/>
            <a:ext cx="8186812" cy="981075"/>
          </a:xfrm>
        </p:spPr>
        <p:txBody>
          <a:bodyPr/>
          <a:lstStyle/>
          <a:p>
            <a:r>
              <a:rPr lang="en-US" b="1" dirty="0"/>
              <a:t>8. Outcome: Provision of Basic Services Required for a Reasonable Standard of Living</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101D51CB-1435-484F-81EF-43E106A86896}"/>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xmlns="" id="{CF2D8431-0B47-47E1-99A1-487A155F73A0}"/>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xmlns="" id="{A12DFE98-3A1A-4491-9831-3B8E3C5AD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0" t="9845"/>
          <a:stretch>
            <a:fillRect/>
          </a:stretch>
        </p:blipFill>
        <p:spPr bwMode="auto">
          <a:xfrm>
            <a:off x="210431" y="1300163"/>
            <a:ext cx="886601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771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a:extLst>
              <a:ext uri="{FF2B5EF4-FFF2-40B4-BE49-F238E27FC236}">
                <a16:creationId xmlns:a16="http://schemas.microsoft.com/office/drawing/2014/main" xmlns="" id="{B29DB32E-949D-4B28-8420-C4C8391D4662}"/>
              </a:ext>
            </a:extLst>
          </p:cNvPr>
          <p:cNvPicPr>
            <a:picLocks noChangeAspect="1" noChangeArrowheads="1"/>
          </p:cNvPicPr>
          <p:nvPr/>
        </p:nvPicPr>
        <p:blipFill>
          <a:blip r:embed="rId3"/>
          <a:srcRect l="28920" t="4680" r="44165" b="10591"/>
          <a:stretch>
            <a:fillRect/>
          </a:stretch>
        </p:blipFill>
        <p:spPr bwMode="auto">
          <a:xfrm>
            <a:off x="6691313" y="2160588"/>
            <a:ext cx="2460625" cy="4699000"/>
          </a:xfrm>
          <a:prstGeom prst="rect">
            <a:avLst/>
          </a:prstGeom>
          <a:noFill/>
          <a:ln>
            <a:noFill/>
          </a:ln>
          <a:effectLst/>
          <a:extLst>
            <a:ext uri="{909E8E84-426E-40DD-AFC4-6F175D3DCCD1}">
              <a14:hiddenFill xmlns:a14="http://schemas.microsoft.com/office/drawing/2010/main">
                <a:blipFill dpi="0" rotWithShape="0">
                  <a:blip/>
                  <a:srcRect l="28920" t="4680" r="44165" b="105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2" name="Picture 2">
            <a:extLst>
              <a:ext uri="{FF2B5EF4-FFF2-40B4-BE49-F238E27FC236}">
                <a16:creationId xmlns:a16="http://schemas.microsoft.com/office/drawing/2014/main" xmlns="" id="{346C87BD-98E7-4FF9-9037-AD7093EA8904}"/>
              </a:ext>
            </a:extLst>
          </p:cNvPr>
          <p:cNvPicPr>
            <a:picLocks noChangeAspect="1" noChangeArrowheads="1"/>
          </p:cNvPicPr>
          <p:nvPr/>
        </p:nvPicPr>
        <p:blipFill>
          <a:blip r:embed="rId4"/>
          <a:srcRect l="35004" r="41673" b="28745"/>
          <a:stretch>
            <a:fillRect/>
          </a:stretch>
        </p:blipFill>
        <p:spPr bwMode="auto">
          <a:xfrm>
            <a:off x="2122488" y="2160588"/>
            <a:ext cx="2278062" cy="4697412"/>
          </a:xfrm>
          <a:prstGeom prst="rect">
            <a:avLst/>
          </a:prstGeom>
          <a:noFill/>
          <a:ln>
            <a:noFill/>
          </a:ln>
          <a:effectLst/>
          <a:extLst>
            <a:ext uri="{909E8E84-426E-40DD-AFC4-6F175D3DCCD1}">
              <a14:hiddenFill xmlns:a14="http://schemas.microsoft.com/office/drawing/2010/main">
                <a:blipFill dpi="0" rotWithShape="0">
                  <a:blip/>
                  <a:srcRect l="35004" r="41673" b="2874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Text Box 3">
            <a:extLst>
              <a:ext uri="{FF2B5EF4-FFF2-40B4-BE49-F238E27FC236}">
                <a16:creationId xmlns:a16="http://schemas.microsoft.com/office/drawing/2014/main" xmlns="" id="{34B8DA18-153D-4A2E-BB92-A218C9ED892F}"/>
              </a:ext>
            </a:extLst>
          </p:cNvPr>
          <p:cNvSpPr txBox="1">
            <a:spLocks noChangeArrowheads="1"/>
          </p:cNvSpPr>
          <p:nvPr/>
        </p:nvSpPr>
        <p:spPr bwMode="auto">
          <a:xfrm>
            <a:off x="8510588" y="6445250"/>
            <a:ext cx="4032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eaLnBrk="1" hangingPunct="1">
              <a:buClr>
                <a:srgbClr val="000000"/>
              </a:buClr>
              <a:buSzPct val="100000"/>
              <a:buFont typeface="Times New Roman" panose="02020603050405020304" pitchFamily="18" charset="0"/>
              <a:buNone/>
              <a:defRPr/>
            </a:pPr>
            <a:fld id="{14EC1179-DEE0-4EC4-AA19-C52F8BB952A3}" type="slidenum">
              <a:rPr lang="en-GB" altLang="en-US">
                <a:solidFill>
                  <a:srgbClr val="000000"/>
                </a:solidFill>
                <a:latin typeface="Univers 45 Light" charset="0"/>
                <a:cs typeface="Arial Unicode MS" panose="020B0604020202020204" pitchFamily="34" charset="-128"/>
              </a:rPr>
              <a:pPr eaLnBrk="1" hangingPunct="1">
                <a:buClr>
                  <a:srgbClr val="000000"/>
                </a:buClr>
                <a:buSzPct val="100000"/>
                <a:buFont typeface="Times New Roman" panose="02020603050405020304" pitchFamily="18" charset="0"/>
                <a:buNone/>
                <a:defRPr/>
              </a:pPr>
              <a:t>42</a:t>
            </a:fld>
            <a:endParaRPr lang="en-GB" altLang="en-US">
              <a:solidFill>
                <a:srgbClr val="000000"/>
              </a:solidFill>
              <a:latin typeface="Univers 45 Light" charset="0"/>
              <a:cs typeface="Arial Unicode MS" panose="020B0604020202020204" pitchFamily="34" charset="-128"/>
            </a:endParaRPr>
          </a:p>
        </p:txBody>
      </p:sp>
      <p:sp>
        <p:nvSpPr>
          <p:cNvPr id="10244" name="Rectangle 4">
            <a:extLst>
              <a:ext uri="{FF2B5EF4-FFF2-40B4-BE49-F238E27FC236}">
                <a16:creationId xmlns:a16="http://schemas.microsoft.com/office/drawing/2014/main" xmlns="" id="{015CEFF7-9A73-4C27-AB52-CF43F97ED47A}"/>
              </a:ext>
            </a:extLst>
          </p:cNvPr>
          <p:cNvSpPr>
            <a:spLocks noChangeArrowheads="1"/>
          </p:cNvSpPr>
          <p:nvPr/>
        </p:nvSpPr>
        <p:spPr bwMode="auto">
          <a:xfrm>
            <a:off x="8510588" y="6445250"/>
            <a:ext cx="4032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eaLnBrk="1" hangingPunct="1">
              <a:buClr>
                <a:srgbClr val="000000"/>
              </a:buClr>
              <a:buSzPct val="100000"/>
              <a:buFont typeface="Times New Roman" panose="02020603050405020304" pitchFamily="18" charset="0"/>
              <a:buNone/>
              <a:defRPr/>
            </a:pPr>
            <a:fld id="{A0F8A370-C65A-40C7-810F-92CEE62149B3}" type="slidenum">
              <a:rPr lang="en-GB" altLang="en-US" sz="1000">
                <a:solidFill>
                  <a:srgbClr val="000000"/>
                </a:solidFill>
                <a:latin typeface="Univers 45 Light" charset="0"/>
                <a:cs typeface="Arial Unicode MS" panose="020B0604020202020204" pitchFamily="34" charset="-128"/>
              </a:rPr>
              <a:pPr eaLnBrk="1" hangingPunct="1">
                <a:buClr>
                  <a:srgbClr val="000000"/>
                </a:buClr>
                <a:buSzPct val="100000"/>
                <a:buFont typeface="Times New Roman" panose="02020603050405020304" pitchFamily="18" charset="0"/>
                <a:buNone/>
                <a:defRPr/>
              </a:pPr>
              <a:t>42</a:t>
            </a:fld>
            <a:endParaRPr lang="en-GB" altLang="en-US" sz="1000">
              <a:solidFill>
                <a:srgbClr val="000000"/>
              </a:solidFill>
              <a:latin typeface="Univers 45 Light" charset="0"/>
              <a:cs typeface="Arial Unicode MS" panose="020B0604020202020204" pitchFamily="34" charset="-128"/>
            </a:endParaRPr>
          </a:p>
        </p:txBody>
      </p:sp>
      <p:sp>
        <p:nvSpPr>
          <p:cNvPr id="10245" name="Rectangle 5">
            <a:extLst>
              <a:ext uri="{FF2B5EF4-FFF2-40B4-BE49-F238E27FC236}">
                <a16:creationId xmlns:a16="http://schemas.microsoft.com/office/drawing/2014/main" xmlns="" id="{9FD7A848-F585-4C35-BD24-87BD1B32D912}"/>
              </a:ext>
            </a:extLst>
          </p:cNvPr>
          <p:cNvSpPr>
            <a:spLocks noChangeArrowheads="1"/>
          </p:cNvSpPr>
          <p:nvPr/>
        </p:nvSpPr>
        <p:spPr bwMode="auto">
          <a:xfrm>
            <a:off x="141288" y="152400"/>
            <a:ext cx="82407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9pPr>
          </a:lstStyle>
          <a:p>
            <a:pPr eaLnBrk="1" hangingPunct="1">
              <a:buClr>
                <a:srgbClr val="000000"/>
              </a:buClr>
              <a:buSzPct val="100000"/>
              <a:buFont typeface="Times New Roman" charset="0"/>
              <a:buNone/>
              <a:defRPr/>
            </a:pPr>
            <a:r>
              <a:rPr lang="en-GB" altLang="en-US" sz="1600" b="1" dirty="0">
                <a:latin typeface="Century Gothic" charset="0"/>
              </a:rPr>
              <a:t> … and an ID TRUST FRAMEWORK </a:t>
            </a:r>
          </a:p>
        </p:txBody>
      </p:sp>
      <p:sp>
        <p:nvSpPr>
          <p:cNvPr id="10247" name="Rectangle 7">
            <a:extLst>
              <a:ext uri="{FF2B5EF4-FFF2-40B4-BE49-F238E27FC236}">
                <a16:creationId xmlns:a16="http://schemas.microsoft.com/office/drawing/2014/main" xmlns="" id="{86BCCB41-5D92-4977-B43B-0E3C32161159}"/>
              </a:ext>
            </a:extLst>
          </p:cNvPr>
          <p:cNvSpPr>
            <a:spLocks noChangeArrowheads="1"/>
          </p:cNvSpPr>
          <p:nvPr/>
        </p:nvSpPr>
        <p:spPr bwMode="auto">
          <a:xfrm>
            <a:off x="0" y="1524000"/>
            <a:ext cx="9144000" cy="639763"/>
          </a:xfrm>
          <a:prstGeom prst="rect">
            <a:avLst/>
          </a:prstGeom>
          <a:solidFill>
            <a:srgbClr val="30A0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3600">
                <a:latin typeface="Century Gothic" charset="0"/>
                <a:ea typeface="Century Gothic" charset="0"/>
                <a:cs typeface="Century Gothic" charset="0"/>
              </a:rPr>
              <a:t>TRUST</a:t>
            </a:r>
          </a:p>
        </p:txBody>
      </p:sp>
      <p:pic>
        <p:nvPicPr>
          <p:cNvPr id="10248" name="Picture 8">
            <a:extLst>
              <a:ext uri="{FF2B5EF4-FFF2-40B4-BE49-F238E27FC236}">
                <a16:creationId xmlns:a16="http://schemas.microsoft.com/office/drawing/2014/main" xmlns="" id="{7C831F0E-EEDC-43C8-A03F-4428F10AC59A}"/>
              </a:ext>
            </a:extLst>
          </p:cNvPr>
          <p:cNvPicPr>
            <a:picLocks noChangeAspect="1" noChangeArrowheads="1"/>
          </p:cNvPicPr>
          <p:nvPr/>
        </p:nvPicPr>
        <p:blipFill>
          <a:blip r:embed="rId5"/>
          <a:srcRect l="27061" r="40004"/>
          <a:stretch>
            <a:fillRect/>
          </a:stretch>
        </p:blipFill>
        <p:spPr bwMode="auto">
          <a:xfrm>
            <a:off x="0" y="2160588"/>
            <a:ext cx="2133600" cy="4697412"/>
          </a:xfrm>
          <a:prstGeom prst="rect">
            <a:avLst/>
          </a:prstGeom>
          <a:noFill/>
          <a:ln>
            <a:noFill/>
          </a:ln>
          <a:effectLst/>
          <a:extLst>
            <a:ext uri="{909E8E84-426E-40DD-AFC4-6F175D3DCCD1}">
              <a14:hiddenFill xmlns:a14="http://schemas.microsoft.com/office/drawing/2010/main">
                <a:blipFill dpi="0" rotWithShape="0">
                  <a:blip/>
                  <a:srcRect l="27061" r="4000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9" name="Rectangle 9">
            <a:extLst>
              <a:ext uri="{FF2B5EF4-FFF2-40B4-BE49-F238E27FC236}">
                <a16:creationId xmlns:a16="http://schemas.microsoft.com/office/drawing/2014/main" xmlns="" id="{95EC2D11-8F30-4354-B79C-5709E722E059}"/>
              </a:ext>
            </a:extLst>
          </p:cNvPr>
          <p:cNvSpPr>
            <a:spLocks noChangeArrowheads="1"/>
          </p:cNvSpPr>
          <p:nvPr/>
        </p:nvSpPr>
        <p:spPr bwMode="auto">
          <a:xfrm>
            <a:off x="42863" y="4433888"/>
            <a:ext cx="790575" cy="224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lIns="90000" tIns="45000" rIns="90000" bIns="45000" anchor="b">
            <a:spAutoFit/>
          </a:bodyPr>
          <a:lstStyle>
            <a:lvl1pPr>
              <a:tabLst>
                <a:tab pos="723900" algn="l"/>
              </a:tabLst>
              <a:defRPr>
                <a:solidFill>
                  <a:srgbClr val="000000"/>
                </a:solidFill>
                <a:latin typeface="Arial" charset="0"/>
                <a:ea typeface="Arial Unicode MS" charset="0"/>
                <a:cs typeface="Arial Unicode MS" charset="0"/>
              </a:defRPr>
            </a:lvl1pPr>
            <a:lvl2pPr>
              <a:tabLst>
                <a:tab pos="723900" algn="l"/>
              </a:tabLst>
              <a:defRPr>
                <a:solidFill>
                  <a:srgbClr val="000000"/>
                </a:solidFill>
                <a:latin typeface="Arial" charset="0"/>
                <a:ea typeface="Arial Unicode MS" charset="0"/>
                <a:cs typeface="Arial Unicode MS" charset="0"/>
              </a:defRPr>
            </a:lvl2pPr>
            <a:lvl3pPr>
              <a:tabLst>
                <a:tab pos="723900" algn="l"/>
              </a:tabLst>
              <a:defRPr>
                <a:solidFill>
                  <a:srgbClr val="000000"/>
                </a:solidFill>
                <a:latin typeface="Arial" charset="0"/>
                <a:ea typeface="Arial Unicode MS" charset="0"/>
                <a:cs typeface="Arial Unicode MS" charset="0"/>
              </a:defRPr>
            </a:lvl3pPr>
            <a:lvl4pPr>
              <a:tabLst>
                <a:tab pos="723900" algn="l"/>
              </a:tabLst>
              <a:defRPr>
                <a:solidFill>
                  <a:srgbClr val="000000"/>
                </a:solidFill>
                <a:latin typeface="Arial" charset="0"/>
                <a:ea typeface="Arial Unicode MS" charset="0"/>
                <a:cs typeface="Arial Unicode MS" charset="0"/>
              </a:defRPr>
            </a:lvl4pPr>
            <a:lvl5pPr>
              <a:tabLst>
                <a:tab pos="723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9pPr>
          </a:lstStyle>
          <a:p>
            <a:pPr eaLnBrk="1" hangingPunct="1">
              <a:buClr>
                <a:srgbClr val="000000"/>
              </a:buClr>
              <a:buSzPct val="100000"/>
              <a:buFont typeface="Times New Roman" charset="0"/>
              <a:buNone/>
              <a:defRPr/>
            </a:pPr>
            <a:r>
              <a:rPr lang="en-GB" altLang="en-US" sz="2000" b="1">
                <a:latin typeface="Century Gothic" charset="0"/>
                <a:ea typeface="Century Gothic" charset="0"/>
                <a:cs typeface="Century Gothic" charset="0"/>
              </a:rPr>
              <a:t>Dependability</a:t>
            </a:r>
          </a:p>
        </p:txBody>
      </p:sp>
      <p:sp>
        <p:nvSpPr>
          <p:cNvPr id="10250" name="Rectangle 10">
            <a:extLst>
              <a:ext uri="{FF2B5EF4-FFF2-40B4-BE49-F238E27FC236}">
                <a16:creationId xmlns:a16="http://schemas.microsoft.com/office/drawing/2014/main" xmlns="" id="{00F24EFC-1D36-4CBC-9122-9BFBCBF230AD}"/>
              </a:ext>
            </a:extLst>
          </p:cNvPr>
          <p:cNvSpPr>
            <a:spLocks noChangeArrowheads="1"/>
          </p:cNvSpPr>
          <p:nvPr/>
        </p:nvSpPr>
        <p:spPr bwMode="auto">
          <a:xfrm>
            <a:off x="2152650" y="4433888"/>
            <a:ext cx="790575" cy="224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lIns="90000" tIns="45000" rIns="90000" bIns="45000" anchor="b">
            <a:spAutoFit/>
          </a:bodyPr>
          <a:lstStyle>
            <a:lvl1pPr>
              <a:tabLst>
                <a:tab pos="723900" algn="l"/>
              </a:tabLst>
              <a:defRPr>
                <a:solidFill>
                  <a:srgbClr val="000000"/>
                </a:solidFill>
                <a:latin typeface="Arial" charset="0"/>
                <a:ea typeface="Arial Unicode MS" charset="0"/>
                <a:cs typeface="Arial Unicode MS" charset="0"/>
              </a:defRPr>
            </a:lvl1pPr>
            <a:lvl2pPr>
              <a:tabLst>
                <a:tab pos="723900" algn="l"/>
              </a:tabLst>
              <a:defRPr>
                <a:solidFill>
                  <a:srgbClr val="000000"/>
                </a:solidFill>
                <a:latin typeface="Arial" charset="0"/>
                <a:ea typeface="Arial Unicode MS" charset="0"/>
                <a:cs typeface="Arial Unicode MS" charset="0"/>
              </a:defRPr>
            </a:lvl2pPr>
            <a:lvl3pPr>
              <a:tabLst>
                <a:tab pos="723900" algn="l"/>
              </a:tabLst>
              <a:defRPr>
                <a:solidFill>
                  <a:srgbClr val="000000"/>
                </a:solidFill>
                <a:latin typeface="Arial" charset="0"/>
                <a:ea typeface="Arial Unicode MS" charset="0"/>
                <a:cs typeface="Arial Unicode MS" charset="0"/>
              </a:defRPr>
            </a:lvl3pPr>
            <a:lvl4pPr>
              <a:tabLst>
                <a:tab pos="723900" algn="l"/>
              </a:tabLst>
              <a:defRPr>
                <a:solidFill>
                  <a:srgbClr val="000000"/>
                </a:solidFill>
                <a:latin typeface="Arial" charset="0"/>
                <a:ea typeface="Arial Unicode MS" charset="0"/>
                <a:cs typeface="Arial Unicode MS" charset="0"/>
              </a:defRPr>
            </a:lvl4pPr>
            <a:lvl5pPr>
              <a:tabLst>
                <a:tab pos="723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Arial Unicode MS" charset="0"/>
                <a:cs typeface="Arial Unicode MS" charset="0"/>
              </a:defRPr>
            </a:lvl9pPr>
          </a:lstStyle>
          <a:p>
            <a:pPr eaLnBrk="1" hangingPunct="1">
              <a:buClr>
                <a:srgbClr val="000000"/>
              </a:buClr>
              <a:buSzPct val="100000"/>
              <a:buFont typeface="Times New Roman" charset="0"/>
              <a:buNone/>
              <a:defRPr/>
            </a:pPr>
            <a:r>
              <a:rPr lang="en-GB" altLang="en-US" sz="2000" b="1">
                <a:latin typeface="Century Gothic" charset="0"/>
                <a:ea typeface="Century Gothic" charset="0"/>
                <a:cs typeface="Century Gothic" charset="0"/>
              </a:rPr>
              <a:t>Accessibility</a:t>
            </a:r>
          </a:p>
        </p:txBody>
      </p:sp>
      <p:pic>
        <p:nvPicPr>
          <p:cNvPr id="10251" name="Picture 11">
            <a:extLst>
              <a:ext uri="{FF2B5EF4-FFF2-40B4-BE49-F238E27FC236}">
                <a16:creationId xmlns:a16="http://schemas.microsoft.com/office/drawing/2014/main" xmlns="" id="{C6D4C7EF-34C1-4E3B-BA1E-7C0ED62EC31D}"/>
              </a:ext>
            </a:extLst>
          </p:cNvPr>
          <p:cNvPicPr>
            <a:picLocks noChangeAspect="1" noChangeArrowheads="1"/>
          </p:cNvPicPr>
          <p:nvPr/>
        </p:nvPicPr>
        <p:blipFill>
          <a:blip r:embed="rId6"/>
          <a:srcRect l="31255" r="35938"/>
          <a:stretch>
            <a:fillRect/>
          </a:stretch>
        </p:blipFill>
        <p:spPr bwMode="auto">
          <a:xfrm>
            <a:off x="4400550" y="2160588"/>
            <a:ext cx="2305050" cy="4708525"/>
          </a:xfrm>
          <a:prstGeom prst="rect">
            <a:avLst/>
          </a:prstGeom>
          <a:noFill/>
          <a:ln>
            <a:noFill/>
          </a:ln>
          <a:effectLst/>
          <a:extLst>
            <a:ext uri="{909E8E84-426E-40DD-AFC4-6F175D3DCCD1}">
              <a14:hiddenFill xmlns:a14="http://schemas.microsoft.com/office/drawing/2010/main">
                <a:blipFill dpi="0" rotWithShape="0">
                  <a:blip/>
                  <a:srcRect l="31255" r="35938"/>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2" name="Rectangle 12">
            <a:extLst>
              <a:ext uri="{FF2B5EF4-FFF2-40B4-BE49-F238E27FC236}">
                <a16:creationId xmlns:a16="http://schemas.microsoft.com/office/drawing/2014/main" xmlns="" id="{458203DA-EB91-4C88-B7E3-687059A78651}"/>
              </a:ext>
            </a:extLst>
          </p:cNvPr>
          <p:cNvSpPr>
            <a:spLocks noChangeArrowheads="1"/>
          </p:cNvSpPr>
          <p:nvPr/>
        </p:nvSpPr>
        <p:spPr bwMode="auto">
          <a:xfrm>
            <a:off x="4400550" y="4433888"/>
            <a:ext cx="485775" cy="224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lIns="90000" tIns="45000" rIns="90000" bIns="45000" anchor="b">
            <a:spAutoFit/>
          </a:bodyPr>
          <a:lstStyle/>
          <a:p>
            <a:pPr eaLnBrk="1" hangingPunct="1">
              <a:buClr>
                <a:srgbClr val="000000"/>
              </a:buClr>
              <a:buSzPct val="100000"/>
              <a:buFont typeface="Times New Roman" charset="0"/>
              <a:buNone/>
              <a:defRPr/>
            </a:pPr>
            <a:r>
              <a:rPr lang="en-GB" altLang="en-US" sz="2000" b="1">
                <a:solidFill>
                  <a:srgbClr val="000000"/>
                </a:solidFill>
                <a:latin typeface="Century Gothic" charset="0"/>
                <a:ea typeface="Century Gothic" charset="0"/>
                <a:cs typeface="Century Gothic" charset="0"/>
              </a:rPr>
              <a:t>Transparency</a:t>
            </a:r>
          </a:p>
        </p:txBody>
      </p:sp>
      <p:sp>
        <p:nvSpPr>
          <p:cNvPr id="10253" name="Rectangle 13">
            <a:extLst>
              <a:ext uri="{FF2B5EF4-FFF2-40B4-BE49-F238E27FC236}">
                <a16:creationId xmlns:a16="http://schemas.microsoft.com/office/drawing/2014/main" xmlns="" id="{D8028214-0CF3-446D-9E5E-9C1C89B41888}"/>
              </a:ext>
            </a:extLst>
          </p:cNvPr>
          <p:cNvSpPr>
            <a:spLocks noChangeArrowheads="1"/>
          </p:cNvSpPr>
          <p:nvPr/>
        </p:nvSpPr>
        <p:spPr bwMode="auto">
          <a:xfrm>
            <a:off x="6732588" y="4433888"/>
            <a:ext cx="485775" cy="224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lIns="90000" tIns="45000" rIns="90000" bIns="45000" anchor="b">
            <a:spAutoFit/>
          </a:bodyPr>
          <a:lstStyle/>
          <a:p>
            <a:pPr eaLnBrk="1" hangingPunct="1">
              <a:buClr>
                <a:srgbClr val="000000"/>
              </a:buClr>
              <a:buSzPct val="100000"/>
              <a:buFont typeface="Times New Roman" charset="0"/>
              <a:buNone/>
              <a:defRPr/>
            </a:pPr>
            <a:r>
              <a:rPr lang="en-GB" altLang="en-US" sz="2000" b="1">
                <a:solidFill>
                  <a:srgbClr val="000000"/>
                </a:solidFill>
                <a:latin typeface="Century Gothic" charset="0"/>
                <a:ea typeface="Century Gothic" charset="0"/>
                <a:cs typeface="Century Gothic" charset="0"/>
              </a:rPr>
              <a:t>Integrity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D6F0BD52-700F-459E-AAF1-303B962EF347}"/>
              </a:ext>
            </a:extLst>
          </p:cNvPr>
          <p:cNvSpPr>
            <a:spLocks noChangeArrowheads="1"/>
          </p:cNvSpPr>
          <p:nvPr/>
        </p:nvSpPr>
        <p:spPr bwMode="auto">
          <a:xfrm>
            <a:off x="395536" y="2060848"/>
            <a:ext cx="8077200" cy="3888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9pPr>
          </a:lstStyle>
          <a:p>
            <a:pPr algn="ctr" eaLnBrk="1" hangingPunct="1">
              <a:buClr>
                <a:srgbClr val="000000"/>
              </a:buClr>
              <a:buSzPct val="100000"/>
              <a:buFont typeface="Times New Roman" charset="0"/>
              <a:buNone/>
              <a:defRPr/>
            </a:pPr>
            <a:r>
              <a:rPr lang="en-GB" altLang="en-US" sz="2800" b="1" dirty="0"/>
              <a:t>Thank You for Listening</a:t>
            </a:r>
          </a:p>
          <a:p>
            <a:pPr algn="ctr" eaLnBrk="1" hangingPunct="1">
              <a:buClr>
                <a:srgbClr val="000000"/>
              </a:buClr>
              <a:buSzPct val="100000"/>
              <a:buFont typeface="Times New Roman" charset="0"/>
              <a:buNone/>
              <a:defRPr/>
            </a:pPr>
            <a:endParaRPr lang="en-US" altLang="en-US" sz="2800" b="1" dirty="0"/>
          </a:p>
          <a:p>
            <a:pPr algn="ctr" eaLnBrk="1" hangingPunct="1">
              <a:buClr>
                <a:srgbClr val="000000"/>
              </a:buClr>
              <a:buSzPct val="100000"/>
              <a:buFont typeface="Times New Roman" charset="0"/>
              <a:buNone/>
              <a:defRPr/>
            </a:pPr>
            <a:r>
              <a:rPr lang="en-US" altLang="en-US" sz="4000" b="1" dirty="0"/>
              <a:t>*346# </a:t>
            </a:r>
          </a:p>
          <a:p>
            <a:pPr algn="ctr" eaLnBrk="1" hangingPunct="1">
              <a:buClr>
                <a:srgbClr val="000000"/>
              </a:buClr>
              <a:buSzPct val="100000"/>
              <a:buFont typeface="Times New Roman" charset="0"/>
              <a:buNone/>
              <a:defRPr/>
            </a:pPr>
            <a:endParaRPr lang="en-US" altLang="en-US" sz="3200" b="1" dirty="0">
              <a:solidFill>
                <a:srgbClr val="FF0000"/>
              </a:solidFill>
            </a:endParaRPr>
          </a:p>
          <a:p>
            <a:pPr algn="ctr" eaLnBrk="1" hangingPunct="1">
              <a:buClr>
                <a:srgbClr val="000000"/>
              </a:buClr>
              <a:buSzPct val="100000"/>
              <a:buFont typeface="Times New Roman" charset="0"/>
              <a:buNone/>
              <a:defRPr/>
            </a:pPr>
            <a:r>
              <a:rPr lang="en-US" altLang="en-US" sz="3200" b="1" dirty="0">
                <a:solidFill>
                  <a:srgbClr val="FF0000"/>
                </a:solidFill>
              </a:rPr>
              <a:t>USSD code to retrieve your NIN</a:t>
            </a:r>
          </a:p>
          <a:p>
            <a:pPr algn="ctr" eaLnBrk="1" hangingPunct="1">
              <a:buClr>
                <a:srgbClr val="000000"/>
              </a:buClr>
              <a:buSzPct val="100000"/>
              <a:buFont typeface="Times New Roman" charset="0"/>
              <a:buNone/>
              <a:defRPr/>
            </a:pPr>
            <a:endParaRPr lang="en-US" altLang="en-US" sz="2800" b="1" dirty="0">
              <a:solidFill>
                <a:srgbClr val="FF0000"/>
              </a:solidFill>
            </a:endParaRPr>
          </a:p>
          <a:p>
            <a:pPr algn="ctr" eaLnBrk="1" hangingPunct="1">
              <a:buClr>
                <a:srgbClr val="000000"/>
              </a:buClr>
              <a:buSzPct val="100000"/>
              <a:buFont typeface="Times New Roman" charset="0"/>
              <a:buNone/>
              <a:defRPr/>
            </a:pPr>
            <a:endParaRPr lang="en-US" altLang="en-US" sz="2800" b="1" dirty="0"/>
          </a:p>
          <a:p>
            <a:pPr algn="ctr" eaLnBrk="1" hangingPunct="1">
              <a:buClr>
                <a:srgbClr val="000000"/>
              </a:buClr>
              <a:buSzPct val="100000"/>
              <a:buFont typeface="Times New Roman" charset="0"/>
              <a:buNone/>
              <a:defRPr/>
            </a:pPr>
            <a:endParaRPr lang="en-US" altLang="en-US" sz="2800" b="1" dirty="0"/>
          </a:p>
          <a:p>
            <a:pPr algn="ctr" eaLnBrk="1" hangingPunct="1">
              <a:buClr>
                <a:srgbClr val="000000"/>
              </a:buClr>
              <a:buSzPct val="100000"/>
              <a:buFont typeface="Times New Roman" charset="0"/>
              <a:buNone/>
              <a:defRPr/>
            </a:pPr>
            <a:r>
              <a:rPr lang="en-US" altLang="en-US" sz="2800" b="1" dirty="0">
                <a:solidFill>
                  <a:srgbClr val="0070C0"/>
                </a:solidFill>
                <a:hlinkClick r:id="rId3">
                  <a:extLst>
                    <a:ext uri="{A12FA001-AC4F-418D-AE19-62706E023703}">
                      <ahyp:hlinkClr xmlns:ahyp="http://schemas.microsoft.com/office/drawing/2018/hyperlinkcolor" xmlns="" val="tx"/>
                    </a:ext>
                  </a:extLst>
                </a:hlinkClick>
              </a:rPr>
              <a:t>a</a:t>
            </a:r>
            <a:r>
              <a:rPr lang="en-GB" altLang="en-US" sz="2800" b="1" dirty="0">
                <a:solidFill>
                  <a:srgbClr val="0070C0"/>
                </a:solidFill>
                <a:hlinkClick r:id="rId3">
                  <a:extLst>
                    <a:ext uri="{A12FA001-AC4F-418D-AE19-62706E023703}">
                      <ahyp:hlinkClr xmlns:ahyp="http://schemas.microsoft.com/office/drawing/2018/hyperlinkcolor" xmlns="" val="tx"/>
                    </a:ext>
                  </a:extLst>
                </a:hlinkClick>
              </a:rPr>
              <a:t>liyu.aziz@nimc.gov.ng</a:t>
            </a:r>
            <a:r>
              <a:rPr lang="en-GB" altLang="en-US" sz="2800" b="1" dirty="0">
                <a:solidFill>
                  <a:srgbClr val="0070C0"/>
                </a:solidFill>
              </a:rPr>
              <a:t> </a:t>
            </a:r>
          </a:p>
          <a:p>
            <a:pPr algn="ctr" eaLnBrk="1" hangingPunct="1">
              <a:buClr>
                <a:srgbClr val="000000"/>
              </a:buClr>
              <a:buSzPct val="100000"/>
              <a:buFont typeface="Times New Roman" charset="0"/>
              <a:buNone/>
              <a:defRPr/>
            </a:pPr>
            <a:endParaRPr lang="en-GB" altLang="en-US" sz="28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9AF49F-4B0C-4D06-B638-C0B2DE4D084B}"/>
              </a:ext>
            </a:extLst>
          </p:cNvPr>
          <p:cNvSpPr>
            <a:spLocks noGrp="1"/>
          </p:cNvSpPr>
          <p:nvPr>
            <p:ph type="title"/>
          </p:nvPr>
        </p:nvSpPr>
        <p:spPr/>
        <p:txBody>
          <a:bodyPr/>
          <a:lstStyle/>
          <a:p>
            <a:r>
              <a:rPr lang="en-US" sz="2400" b="1" dirty="0"/>
              <a:t>3. World Health at a Glance</a:t>
            </a:r>
            <a:endParaRPr lang="en-GB" sz="2400" b="1" dirty="0"/>
          </a:p>
        </p:txBody>
      </p:sp>
      <p:pic>
        <p:nvPicPr>
          <p:cNvPr id="5" name="Content Placeholder 4">
            <a:extLst>
              <a:ext uri="{FF2B5EF4-FFF2-40B4-BE49-F238E27FC236}">
                <a16:creationId xmlns:a16="http://schemas.microsoft.com/office/drawing/2014/main" xmlns="" id="{38457023-FCB6-4873-BF23-4A3DACA54D07}"/>
              </a:ext>
            </a:extLst>
          </p:cNvPr>
          <p:cNvPicPr>
            <a:picLocks noGrp="1" noChangeAspect="1"/>
          </p:cNvPicPr>
          <p:nvPr>
            <p:ph idx="1"/>
          </p:nvPr>
        </p:nvPicPr>
        <p:blipFill>
          <a:blip r:embed="rId2"/>
          <a:stretch>
            <a:fillRect/>
          </a:stretch>
        </p:blipFill>
        <p:spPr>
          <a:xfrm>
            <a:off x="201613" y="1052736"/>
            <a:ext cx="8183234" cy="5805264"/>
          </a:xfrm>
        </p:spPr>
      </p:pic>
    </p:spTree>
    <p:extLst>
      <p:ext uri="{BB962C8B-B14F-4D97-AF65-F5344CB8AC3E}">
        <p14:creationId xmlns:p14="http://schemas.microsoft.com/office/powerpoint/2010/main" val="127976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C506B-6635-4C33-92E2-0811ED259CDA}"/>
              </a:ext>
            </a:extLst>
          </p:cNvPr>
          <p:cNvSpPr>
            <a:spLocks noGrp="1"/>
          </p:cNvSpPr>
          <p:nvPr>
            <p:ph type="title"/>
          </p:nvPr>
        </p:nvSpPr>
        <p:spPr/>
        <p:txBody>
          <a:bodyPr/>
          <a:lstStyle/>
          <a:p>
            <a:r>
              <a:rPr lang="en-US" sz="2400" b="1" dirty="0"/>
              <a:t>4. World SDGs at a Glance</a:t>
            </a:r>
            <a:endParaRPr lang="en-GB" sz="2400" b="1" dirty="0"/>
          </a:p>
        </p:txBody>
      </p:sp>
      <p:sp>
        <p:nvSpPr>
          <p:cNvPr id="6" name="TextBox 5">
            <a:extLst>
              <a:ext uri="{FF2B5EF4-FFF2-40B4-BE49-F238E27FC236}">
                <a16:creationId xmlns:a16="http://schemas.microsoft.com/office/drawing/2014/main" xmlns="" id="{ADBB0721-67BE-45C0-AA0F-92CE4D9A2CBE}"/>
              </a:ext>
            </a:extLst>
          </p:cNvPr>
          <p:cNvSpPr txBox="1"/>
          <p:nvPr/>
        </p:nvSpPr>
        <p:spPr>
          <a:xfrm>
            <a:off x="755576" y="5661248"/>
            <a:ext cx="7344816" cy="923330"/>
          </a:xfrm>
          <a:prstGeom prst="rect">
            <a:avLst/>
          </a:prstGeom>
          <a:noFill/>
        </p:spPr>
        <p:txBody>
          <a:bodyPr wrap="square" rtlCol="0">
            <a:spAutoFit/>
          </a:bodyPr>
          <a:lstStyle/>
          <a:p>
            <a:pPr>
              <a:defRPr/>
            </a:pPr>
            <a:r>
              <a:rPr lang="en-US">
                <a:latin typeface="Calibri" panose="020F0502020204030204" pitchFamily="34" charset="0"/>
                <a:cs typeface="Calibri" panose="020F0502020204030204" pitchFamily="34" charset="0"/>
              </a:rPr>
              <a:t>Promote peaceful and inclusive societies for sustainable development, provide access to justice for all and build effective, accountable and inclusive institutions at all levels.</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1F766DF4-D125-4DD9-9946-91B15D12C884}"/>
              </a:ext>
            </a:extLst>
          </p:cNvPr>
          <p:cNvPicPr>
            <a:picLocks noChangeAspect="1"/>
          </p:cNvPicPr>
          <p:nvPr/>
        </p:nvPicPr>
        <p:blipFill>
          <a:blip r:embed="rId2"/>
          <a:stretch>
            <a:fillRect/>
          </a:stretch>
        </p:blipFill>
        <p:spPr>
          <a:xfrm>
            <a:off x="611560" y="881062"/>
            <a:ext cx="7400925" cy="4676775"/>
          </a:xfrm>
          <a:prstGeom prst="rect">
            <a:avLst/>
          </a:prstGeom>
        </p:spPr>
      </p:pic>
      <p:sp>
        <p:nvSpPr>
          <p:cNvPr id="8" name="Content Placeholder 7">
            <a:extLst>
              <a:ext uri="{FF2B5EF4-FFF2-40B4-BE49-F238E27FC236}">
                <a16:creationId xmlns:a16="http://schemas.microsoft.com/office/drawing/2014/main" xmlns="" id="{A7D3E2F1-B6CE-4140-A9F1-69DFD3DE1F0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3204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4E9D1-6528-48A4-AB24-3023118C7BCF}"/>
              </a:ext>
            </a:extLst>
          </p:cNvPr>
          <p:cNvSpPr>
            <a:spLocks noGrp="1"/>
          </p:cNvSpPr>
          <p:nvPr>
            <p:ph type="title"/>
          </p:nvPr>
        </p:nvSpPr>
        <p:spPr/>
        <p:txBody>
          <a:bodyPr/>
          <a:lstStyle/>
          <a:p>
            <a:pPr>
              <a:defRPr/>
            </a:pPr>
            <a:r>
              <a:rPr lang="en-US" sz="2400" b="1" dirty="0"/>
              <a:t>4.1 Sustainable Development Goal 16:9</a:t>
            </a:r>
          </a:p>
        </p:txBody>
      </p:sp>
      <p:sp>
        <p:nvSpPr>
          <p:cNvPr id="3" name="Content Placeholder 2">
            <a:extLst>
              <a:ext uri="{FF2B5EF4-FFF2-40B4-BE49-F238E27FC236}">
                <a16:creationId xmlns:a16="http://schemas.microsoft.com/office/drawing/2014/main" xmlns="" id="{731F7718-88A5-444C-93E3-8E6B5732ECDB}"/>
              </a:ext>
            </a:extLst>
          </p:cNvPr>
          <p:cNvSpPr>
            <a:spLocks noGrp="1"/>
          </p:cNvSpPr>
          <p:nvPr>
            <p:ph idx="1"/>
          </p:nvPr>
        </p:nvSpPr>
        <p:spPr>
          <a:xfrm>
            <a:off x="250825" y="765175"/>
            <a:ext cx="8404225" cy="5038725"/>
          </a:xfrm>
        </p:spPr>
        <p:txBody>
          <a:bodyPr/>
          <a:lstStyle/>
          <a:p>
            <a:pPr>
              <a:defRPr/>
            </a:pPr>
            <a:r>
              <a:rPr lang="en-US" sz="2800" dirty="0">
                <a:solidFill>
                  <a:schemeClr val="tx1"/>
                </a:solidFill>
                <a:latin typeface="Calibri" panose="020F0502020204030204" pitchFamily="34" charset="0"/>
                <a:cs typeface="Calibri" panose="020F0502020204030204" pitchFamily="34" charset="0"/>
              </a:rPr>
              <a:t>	Provide legal identity for all including birth registration, by the year 2030. </a:t>
            </a:r>
          </a:p>
          <a:p>
            <a:pPr>
              <a:defRPr/>
            </a:pPr>
            <a:r>
              <a:rPr lang="en-US" sz="2400" dirty="0">
                <a:solidFill>
                  <a:schemeClr val="tx1"/>
                </a:solidFill>
                <a:latin typeface="Calibri" panose="020F0502020204030204" pitchFamily="34" charset="0"/>
                <a:cs typeface="Calibri" panose="020F0502020204030204" pitchFamily="34" charset="0"/>
              </a:rPr>
              <a:t>	From the above, it is very clear that Identification plays an important role in enabling achievement under other SDG targets ; </a:t>
            </a:r>
          </a:p>
          <a:p>
            <a:pPr marL="457200" indent="-457200">
              <a:buFont typeface="Wingdings" panose="05000000000000000000" pitchFamily="2" charset="2"/>
              <a:buChar char="Ø"/>
              <a:defRPr/>
            </a:pPr>
            <a:r>
              <a:rPr lang="en-US" sz="2400" dirty="0">
                <a:solidFill>
                  <a:schemeClr val="tx1"/>
                </a:solidFill>
                <a:latin typeface="Calibri" panose="020F0502020204030204" pitchFamily="34" charset="0"/>
                <a:cs typeface="Calibri" panose="020F0502020204030204" pitchFamily="34" charset="0"/>
              </a:rPr>
              <a:t>Social protection (1.3) ;  </a:t>
            </a:r>
          </a:p>
          <a:p>
            <a:pPr marL="457200" indent="-457200">
              <a:buFont typeface="Wingdings" panose="05000000000000000000" pitchFamily="2" charset="2"/>
              <a:buChar char="Ø"/>
              <a:defRPr/>
            </a:pPr>
            <a:r>
              <a:rPr lang="en-US" sz="2400" dirty="0">
                <a:solidFill>
                  <a:schemeClr val="tx1"/>
                </a:solidFill>
                <a:latin typeface="Calibri" panose="020F0502020204030204" pitchFamily="34" charset="0"/>
                <a:cs typeface="Calibri" panose="020F0502020204030204" pitchFamily="34" charset="0"/>
              </a:rPr>
              <a:t>Rights to economic resources, land and property (1.4); </a:t>
            </a:r>
          </a:p>
          <a:p>
            <a:pPr marL="457200" indent="-457200">
              <a:buFont typeface="Wingdings" panose="05000000000000000000" pitchFamily="2" charset="2"/>
              <a:buChar char="Ø"/>
              <a:defRPr/>
            </a:pPr>
            <a:r>
              <a:rPr lang="en-US" sz="2400" dirty="0">
                <a:solidFill>
                  <a:schemeClr val="tx1"/>
                </a:solidFill>
                <a:latin typeface="Calibri" panose="020F0502020204030204" pitchFamily="34" charset="0"/>
                <a:cs typeface="Calibri" panose="020F0502020204030204" pitchFamily="34" charset="0"/>
              </a:rPr>
              <a:t>Universal health coverage (3.8) ;  </a:t>
            </a:r>
          </a:p>
          <a:p>
            <a:pPr marL="457200" indent="-457200">
              <a:buFont typeface="Wingdings" panose="05000000000000000000" pitchFamily="2" charset="2"/>
              <a:buChar char="Ø"/>
              <a:defRPr/>
            </a:pPr>
            <a:r>
              <a:rPr lang="en-US" sz="2400" dirty="0">
                <a:solidFill>
                  <a:schemeClr val="tx1"/>
                </a:solidFill>
                <a:latin typeface="Calibri" panose="020F0502020204030204" pitchFamily="34" charset="0"/>
                <a:cs typeface="Calibri" panose="020F0502020204030204" pitchFamily="34" charset="0"/>
              </a:rPr>
              <a:t>Equal rights to economic resources for women (5.a);  </a:t>
            </a:r>
          </a:p>
          <a:p>
            <a:pPr marL="457200" indent="-457200">
              <a:buFont typeface="Wingdings" panose="05000000000000000000" pitchFamily="2" charset="2"/>
              <a:buChar char="Ø"/>
              <a:defRPr/>
            </a:pPr>
            <a:r>
              <a:rPr lang="en-US" sz="2400" dirty="0">
                <a:solidFill>
                  <a:schemeClr val="tx1"/>
                </a:solidFill>
                <a:latin typeface="Calibri" panose="020F0502020204030204" pitchFamily="34" charset="0"/>
                <a:cs typeface="Calibri" panose="020F0502020204030204" pitchFamily="34" charset="0"/>
              </a:rPr>
              <a:t>Safe and regular migration (10.7);  </a:t>
            </a:r>
          </a:p>
          <a:p>
            <a:pPr marL="457200" indent="-457200">
              <a:buFont typeface="Wingdings" panose="05000000000000000000" pitchFamily="2" charset="2"/>
              <a:buChar char="Ø"/>
              <a:defRPr/>
            </a:pPr>
            <a:r>
              <a:rPr lang="en-US" sz="2400" dirty="0">
                <a:solidFill>
                  <a:schemeClr val="tx1"/>
                </a:solidFill>
                <a:latin typeface="Calibri" panose="020F0502020204030204" pitchFamily="34" charset="0"/>
                <a:cs typeface="Calibri" panose="020F0502020204030204" pitchFamily="34" charset="0"/>
              </a:rPr>
              <a:t>Better data for development (17.18).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5E92E7E-672A-4F6D-8D7E-DF9CC745F04E}"/>
              </a:ext>
            </a:extLst>
          </p:cNvPr>
          <p:cNvSpPr txBox="1"/>
          <p:nvPr/>
        </p:nvSpPr>
        <p:spPr>
          <a:xfrm>
            <a:off x="251520" y="128826"/>
            <a:ext cx="8496944" cy="400110"/>
          </a:xfrm>
          <a:prstGeom prst="rect">
            <a:avLst/>
          </a:prstGeom>
          <a:noFill/>
        </p:spPr>
        <p:txBody>
          <a:bodyPr wrap="square" rtlCol="0">
            <a:spAutoFit/>
          </a:bodyPr>
          <a:lstStyle/>
          <a:p>
            <a:pPr algn="ctr"/>
            <a:r>
              <a:rPr lang="en-US" b="1" dirty="0"/>
              <a:t>5. Digital Identification and Nigeria’s Economic Recovery and Growth Plan</a:t>
            </a:r>
            <a:endParaRPr lang="en-US" sz="2000" dirty="0">
              <a:solidFill>
                <a:schemeClr val="tx1"/>
              </a:solidFill>
              <a:latin typeface="+mj-lt"/>
            </a:endParaRPr>
          </a:p>
        </p:txBody>
      </p:sp>
      <p:pic>
        <p:nvPicPr>
          <p:cNvPr id="3" name="Picture 2"/>
          <p:cNvPicPr>
            <a:picLocks noChangeAspect="1"/>
          </p:cNvPicPr>
          <p:nvPr/>
        </p:nvPicPr>
        <p:blipFill>
          <a:blip r:embed="rId3"/>
          <a:stretch>
            <a:fillRect/>
          </a:stretch>
        </p:blipFill>
        <p:spPr>
          <a:xfrm>
            <a:off x="168570" y="1015663"/>
            <a:ext cx="8878868" cy="5332588"/>
          </a:xfrm>
          <a:prstGeom prst="rect">
            <a:avLst/>
          </a:prstGeom>
        </p:spPr>
      </p:pic>
    </p:spTree>
    <p:extLst>
      <p:ext uri="{BB962C8B-B14F-4D97-AF65-F5344CB8AC3E}">
        <p14:creationId xmlns:p14="http://schemas.microsoft.com/office/powerpoint/2010/main" val="3112097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980728"/>
            <a:ext cx="8280920" cy="5688632"/>
          </a:xfrm>
        </p:spPr>
        <p:txBody>
          <a:bodyPr>
            <a:normAutofit/>
          </a:bodyPr>
          <a:lstStyle/>
          <a:p>
            <a:pPr marL="457200" indent="-457200">
              <a:spcBef>
                <a:spcPts val="450"/>
              </a:spcBef>
              <a:buFont typeface="+mj-lt"/>
              <a:buAutoNum type="arabicPeriod"/>
            </a:pPr>
            <a:r>
              <a:rPr lang="en-US" sz="2400" dirty="0"/>
              <a:t>Digital: Based on a NIN number</a:t>
            </a:r>
          </a:p>
          <a:p>
            <a:pPr marL="457200" indent="-457200">
              <a:spcBef>
                <a:spcPts val="450"/>
              </a:spcBef>
              <a:buFont typeface="+mj-lt"/>
              <a:buAutoNum type="arabicPeriod"/>
            </a:pPr>
            <a:r>
              <a:rPr lang="en-US" sz="2400" dirty="0"/>
              <a:t>Unique: Based on biometrics</a:t>
            </a:r>
          </a:p>
          <a:p>
            <a:pPr marL="457200" indent="-457200">
              <a:spcBef>
                <a:spcPts val="450"/>
              </a:spcBef>
              <a:buFont typeface="+mj-lt"/>
              <a:buAutoNum type="arabicPeriod"/>
            </a:pPr>
            <a:r>
              <a:rPr lang="en-US" sz="2400" dirty="0"/>
              <a:t>Minimalist: Maximum of 10 demographic fields</a:t>
            </a:r>
            <a:endParaRPr lang="en-US" sz="2400" dirty="0">
              <a:solidFill>
                <a:schemeClr val="accent6"/>
              </a:solidFill>
            </a:endParaRPr>
          </a:p>
          <a:p>
            <a:pPr marL="457200" indent="-457200">
              <a:spcBef>
                <a:spcPts val="450"/>
              </a:spcBef>
              <a:buFont typeface="+mj-lt"/>
              <a:buAutoNum type="arabicPeriod"/>
            </a:pPr>
            <a:r>
              <a:rPr lang="en-US" sz="2400" dirty="0"/>
              <a:t>Foundational:</a:t>
            </a:r>
            <a:r>
              <a:rPr lang="en-US" sz="2400" dirty="0">
                <a:solidFill>
                  <a:schemeClr val="accent6"/>
                </a:solidFill>
              </a:rPr>
              <a:t> </a:t>
            </a:r>
            <a:r>
              <a:rPr lang="en-US" sz="2400" dirty="0"/>
              <a:t>Can be verified by service providers, anytime, and anywhere for access to services</a:t>
            </a:r>
          </a:p>
          <a:p>
            <a:pPr marL="457200" indent="-457200">
              <a:spcBef>
                <a:spcPts val="450"/>
              </a:spcBef>
              <a:buFont typeface="+mj-lt"/>
              <a:buAutoNum type="arabicPeriod"/>
            </a:pPr>
            <a:r>
              <a:rPr lang="en-US" sz="2400" dirty="0"/>
              <a:t>Linked to a digitized civil registration system</a:t>
            </a:r>
          </a:p>
          <a:p>
            <a:pPr marL="457200" indent="-457200">
              <a:spcBef>
                <a:spcPts val="450"/>
              </a:spcBef>
              <a:buFont typeface="+mj-lt"/>
              <a:buAutoNum type="arabicPeriod"/>
            </a:pPr>
            <a:r>
              <a:rPr lang="en-US" sz="2400" dirty="0"/>
              <a:t>Technology and vendor neutral</a:t>
            </a:r>
          </a:p>
          <a:p>
            <a:pPr marL="457200" indent="-457200">
              <a:spcBef>
                <a:spcPts val="450"/>
              </a:spcBef>
              <a:buFont typeface="+mj-lt"/>
              <a:buAutoNum type="arabicPeriod"/>
            </a:pPr>
            <a:r>
              <a:rPr lang="en-US" sz="2400" dirty="0"/>
              <a:t>Built with legal, technical, security</a:t>
            </a:r>
            <a:r>
              <a:rPr lang="en-US" sz="2400" dirty="0">
                <a:solidFill>
                  <a:schemeClr val="accent2"/>
                </a:solidFill>
              </a:rPr>
              <a:t> </a:t>
            </a:r>
            <a:r>
              <a:rPr lang="en-US" sz="2400" dirty="0"/>
              <a:t>safeguards</a:t>
            </a:r>
            <a:r>
              <a:rPr lang="en-US" sz="2400" dirty="0">
                <a:solidFill>
                  <a:schemeClr val="accent6"/>
                </a:solidFill>
              </a:rPr>
              <a:t> </a:t>
            </a:r>
            <a:r>
              <a:rPr lang="en-US" sz="2400" dirty="0"/>
              <a:t>to ensure data protection &amp; privacy</a:t>
            </a:r>
          </a:p>
          <a:p>
            <a:pPr marL="457200" indent="-457200">
              <a:spcBef>
                <a:spcPts val="450"/>
              </a:spcBef>
              <a:buFont typeface="+mj-lt"/>
              <a:buAutoNum type="arabicPeriod"/>
            </a:pPr>
            <a:r>
              <a:rPr lang="en-US" sz="2400" dirty="0"/>
              <a:t>Rolled out using an ecosystem approach</a:t>
            </a:r>
            <a:endParaRPr lang="en-GB" sz="2400" dirty="0"/>
          </a:p>
          <a:p>
            <a:pPr marL="0" indent="0"/>
            <a:endParaRPr lang="en-US" sz="800" dirty="0"/>
          </a:p>
        </p:txBody>
      </p:sp>
      <p:sp>
        <p:nvSpPr>
          <p:cNvPr id="9" name="Title 4"/>
          <p:cNvSpPr txBox="1">
            <a:spLocks/>
          </p:cNvSpPr>
          <p:nvPr/>
        </p:nvSpPr>
        <p:spPr>
          <a:xfrm>
            <a:off x="440203" y="116632"/>
            <a:ext cx="7920880" cy="5357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t>5.1 Key Characteristics of ID Program</a:t>
            </a:r>
          </a:p>
        </p:txBody>
      </p:sp>
    </p:spTree>
    <p:extLst>
      <p:ext uri="{BB962C8B-B14F-4D97-AF65-F5344CB8AC3E}">
        <p14:creationId xmlns:p14="http://schemas.microsoft.com/office/powerpoint/2010/main" val="1106267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Arial Unicode MS"/>
        <a:cs typeface="Arial Unicode MS"/>
      </a:majorFont>
      <a:minorFont>
        <a:latin typeface="Calibri"/>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Univers 45 Light"/>
        <a:ea typeface="Arial Unicode MS"/>
        <a:cs typeface="Arial Unicode MS"/>
      </a:majorFont>
      <a:minorFont>
        <a:latin typeface="Univers 45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Univers 45 Light"/>
        <a:ea typeface="Arial Unicode MS"/>
        <a:cs typeface="Arial Unicode MS"/>
      </a:majorFont>
      <a:minorFont>
        <a:latin typeface="Univers 45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en-US" sz="1800" b="0" i="0" u="none" strike="noStrike" cap="none" normalizeH="0" baseline="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18472</TotalTime>
  <Words>2548</Words>
  <Application>Microsoft Office PowerPoint</Application>
  <PresentationFormat>On-screen Show (4:3)</PresentationFormat>
  <Paragraphs>472</Paragraphs>
  <Slides>43</Slides>
  <Notes>10</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58" baseType="lpstr">
      <vt:lpstr>Arial Unicode MS</vt:lpstr>
      <vt:lpstr>Microsoft YaHei</vt:lpstr>
      <vt:lpstr>Arial</vt:lpstr>
      <vt:lpstr>Calibri</vt:lpstr>
      <vt:lpstr>Century Gothic</vt:lpstr>
      <vt:lpstr>Courier New</vt:lpstr>
      <vt:lpstr>Open Sans</vt:lpstr>
      <vt:lpstr>Segoe UI</vt:lpstr>
      <vt:lpstr>Times New Roman</vt:lpstr>
      <vt:lpstr>Univers 45 Light</vt:lpstr>
      <vt:lpstr>Wingdings</vt:lpstr>
      <vt:lpstr>Office Theme</vt:lpstr>
      <vt:lpstr>Office Theme</vt:lpstr>
      <vt:lpstr>Office Theme</vt:lpstr>
      <vt:lpstr>think-cell Slide</vt:lpstr>
      <vt:lpstr>PowerPoint Presentation</vt:lpstr>
      <vt:lpstr>PowerPoint Presentation</vt:lpstr>
      <vt:lpstr>PowerPoint Presentation</vt:lpstr>
      <vt:lpstr>2. World Economy at a Glance</vt:lpstr>
      <vt:lpstr>3. World Health at a Glance</vt:lpstr>
      <vt:lpstr>4. World SDGs at a Glance</vt:lpstr>
      <vt:lpstr>4.1 Sustainable Development Goal 16:9</vt:lpstr>
      <vt:lpstr>PowerPoint Presentation</vt:lpstr>
      <vt:lpstr>PowerPoint Presentation</vt:lpstr>
      <vt:lpstr>5.2      TARGET</vt:lpstr>
      <vt:lpstr>6. Reinventing ID Ecosystem</vt:lpstr>
      <vt:lpstr>PowerPoint Presentation</vt:lpstr>
      <vt:lpstr>6.2 Roles &amp; Responsibilities of Stakeholder Agencies</vt:lpstr>
      <vt:lpstr>PowerPoint Presentation</vt:lpstr>
      <vt:lpstr>PowerPoint Presentation</vt:lpstr>
      <vt:lpstr>6.5 Progress on digital identification to date</vt:lpstr>
      <vt:lpstr>PowerPoint Presentation</vt:lpstr>
      <vt:lpstr>6.7 Options at a glance</vt:lpstr>
      <vt:lpstr>6.8 Costing at a glance</vt:lpstr>
      <vt:lpstr>6.9 Estimated Cost of Additional Investments</vt:lpstr>
      <vt:lpstr>6.10 Activities/Next Steps</vt:lpstr>
      <vt:lpstr>6.11 Economic Impact</vt:lpstr>
      <vt:lpstr>6.12 Key Performance Indicators</vt:lpstr>
      <vt:lpstr>6.13 Approach to the Ecosystem Implementation</vt:lpstr>
      <vt:lpstr>6.14 India’s Aadhaar Ecosystem</vt:lpstr>
      <vt:lpstr>6.15 Success Story of India’s Aadhaar program</vt:lpstr>
      <vt:lpstr>6.16 India’s Aadhaar Success story</vt:lpstr>
      <vt:lpstr>7. TAKEAWAYS</vt:lpstr>
      <vt:lpstr>8. About NIMC</vt:lpstr>
      <vt:lpstr>THE NIMC MANDATE (1) (Functions and Powers of the Commission)</vt:lpstr>
      <vt:lpstr>THE NIMC MANDATE (2) (Functions and Powers of the Commission)</vt:lpstr>
      <vt:lpstr>THE NIMC MANDATE (3) (Functions and Powers of the Commission)</vt:lpstr>
      <vt:lpstr>MANDATORY USE OF THE NATIONAL IDENTIFICATION NUMBER (NIN) (1)</vt:lpstr>
      <vt:lpstr>MANDATORY USE OF THE NATIONAL IDENTIFICATION NUMBER (NIN) (2)</vt:lpstr>
      <vt:lpstr>k) such relevant government services; and  l)  all other transactions which the Commission may so prescribe and list in the Federal Government Gazette  SECTION 27 – (2)  Any authority or organization to which a person applies to carry out any transaction listed under sub section (1) of this section shall request such person to produce his Multipurpose Identity Card or National Identification Number. </vt:lpstr>
      <vt:lpstr>  DENDROGRAM OF HARMONIZED DATA AS AT 10TH JUNE 2018</vt:lpstr>
      <vt:lpstr>PowerPoint Presentation</vt:lpstr>
      <vt:lpstr>PowerPoint Presentation</vt:lpstr>
      <vt:lpstr>PowerPoint Presentation</vt:lpstr>
      <vt:lpstr>Local Government Enrollment at a Glance</vt:lpstr>
      <vt:lpstr>8. Outcome: Provision of Basic Services Required for a Reasonable Standard of Living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Uchenna  Chigbo</dc:creator>
  <cp:lastModifiedBy>Funke</cp:lastModifiedBy>
  <cp:revision>69</cp:revision>
  <cp:lastPrinted>1601-01-01T00:00:00Z</cp:lastPrinted>
  <dcterms:created xsi:type="dcterms:W3CDTF">1601-01-01T00:00:00Z</dcterms:created>
  <dcterms:modified xsi:type="dcterms:W3CDTF">2019-02-01T09:42:33Z</dcterms:modified>
</cp:coreProperties>
</file>