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notesMaster+xml" PartName="/ppt/notesMasters/notesMaster1.xml"/>
  <Override ContentType="application/vnd.openxmlformats-officedocument.presentationml.handoutMaster+xml" PartName="/ppt/handoutMasters/handout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themeOverride+xml" PartName="/ppt/theme/themeOverride1.xml"/>
  <Override ContentType="application/vnd.openxmlformats-officedocument.theme+xml" PartName="/ppt/theme/theme2.xml"/>
  <Override ContentType="application/vnd.openxmlformats-officedocument.theme+xml" PartName="/ppt/theme/theme3.xml"/>
  <Override ContentType="application/vnd.openxmlformats-officedocument.presentationml.notesSlide+xml" PartName="/ppt/notesSlides/notesSlide1.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app.xml" Type="http://schemas.openxmlformats.org/officeDocument/2006/relationships/extended-properties"/><Relationship Id="rId2" Target="docProps/core.xml" Type="http://schemas.openxmlformats.org/package/2006/relationships/metadata/core-properties"/><Relationship Id="rId1" Target="ppt/presentation.xml" Type="http://schemas.openxmlformats.org/officeDocument/2006/relationships/officeDocument"/><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notesMasterIdLst>
    <p:notesMasterId r:id="rId41"/>
  </p:notesMasterIdLst>
  <p:handoutMasterIdLst>
    <p:handoutMasterId r:id="rId42"/>
  </p:handoutMasterIdLst>
  <p:sldIdLst>
    <p:sldId id="292" r:id="rId2"/>
    <p:sldId id="293" r:id="rId3"/>
    <p:sldId id="423" r:id="rId4"/>
    <p:sldId id="424" r:id="rId5"/>
    <p:sldId id="429" r:id="rId6"/>
    <p:sldId id="427" r:id="rId7"/>
    <p:sldId id="430" r:id="rId8"/>
    <p:sldId id="428" r:id="rId9"/>
    <p:sldId id="426" r:id="rId10"/>
    <p:sldId id="425" r:id="rId11"/>
    <p:sldId id="431" r:id="rId12"/>
    <p:sldId id="432" r:id="rId13"/>
    <p:sldId id="433" r:id="rId14"/>
    <p:sldId id="434" r:id="rId15"/>
    <p:sldId id="435" r:id="rId16"/>
    <p:sldId id="436" r:id="rId17"/>
    <p:sldId id="438" r:id="rId18"/>
    <p:sldId id="440" r:id="rId19"/>
    <p:sldId id="439" r:id="rId20"/>
    <p:sldId id="437" r:id="rId21"/>
    <p:sldId id="441" r:id="rId22"/>
    <p:sldId id="442" r:id="rId23"/>
    <p:sldId id="443" r:id="rId24"/>
    <p:sldId id="444" r:id="rId25"/>
    <p:sldId id="445" r:id="rId26"/>
    <p:sldId id="451" r:id="rId27"/>
    <p:sldId id="452" r:id="rId28"/>
    <p:sldId id="446" r:id="rId29"/>
    <p:sldId id="448" r:id="rId30"/>
    <p:sldId id="447" r:id="rId31"/>
    <p:sldId id="458" r:id="rId32"/>
    <p:sldId id="459" r:id="rId33"/>
    <p:sldId id="460" r:id="rId34"/>
    <p:sldId id="449" r:id="rId35"/>
    <p:sldId id="453" r:id="rId36"/>
    <p:sldId id="454" r:id="rId37"/>
    <p:sldId id="455" r:id="rId38"/>
    <p:sldId id="456" r:id="rId39"/>
    <p:sldId id="457" r:id="rId40"/>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467" autoAdjust="0"/>
    <p:restoredTop sz="94728" autoAdjust="0"/>
  </p:normalViewPr>
  <p:slideViewPr>
    <p:cSldViewPr>
      <p:cViewPr>
        <p:scale>
          <a:sx n="80" d="100"/>
          <a:sy n="80" d="100"/>
        </p:scale>
        <p:origin x="-1332" y="22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8" d="100"/>
          <a:sy n="48" d="100"/>
        </p:scale>
        <p:origin x="-2874"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handoutMaster" Target="handoutMasters/handoutMaster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41" Type="http://schemas.openxmlformats.org/officeDocument/2006/relationships/notesMaster" Target="notesMasters/notesMaster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theme" Target="theme/theme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presProps" Target="presProps.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671650D-3B1A-4704-84EA-E8DD5B164886}"/>
              </a:ext>
            </a:extLst>
          </p:cNvPr>
          <p:cNvSpPr>
            <a:spLocks noGrp="1"/>
          </p:cNvSpPr>
          <p:nvPr>
            <p:ph type="hdr" sz="quarter"/>
          </p:nvPr>
        </p:nvSpPr>
        <p:spPr>
          <a:xfrm>
            <a:off x="0" y="0"/>
            <a:ext cx="3038475" cy="465138"/>
          </a:xfrm>
          <a:prstGeom prst="rect">
            <a:avLst/>
          </a:prstGeom>
        </p:spPr>
        <p:txBody>
          <a:bodyPr vert="horz" wrap="square" lIns="93177" tIns="46589" rIns="93177" bIns="46589" numCol="1" anchor="t" anchorCtr="0" compatLnSpc="1">
            <a:prstTxWarp prst="textNoShape">
              <a:avLst/>
            </a:prstTxWarp>
          </a:bodyPr>
          <a:lstStyle>
            <a:lvl1pPr eaLnBrk="1" hangingPunct="1">
              <a:defRPr sz="1200">
                <a:latin typeface="Arial" pitchFamily="34" charset="0"/>
                <a:cs typeface="Arial" pitchFamily="34" charset="0"/>
              </a:defRPr>
            </a:lvl1pPr>
          </a:lstStyle>
          <a:p>
            <a:pPr>
              <a:defRPr/>
            </a:pPr>
            <a:endParaRPr lang="en-US" altLang="en-US"/>
          </a:p>
        </p:txBody>
      </p:sp>
      <p:sp>
        <p:nvSpPr>
          <p:cNvPr id="3" name="Date Placeholder 2">
            <a:extLst>
              <a:ext uri="{FF2B5EF4-FFF2-40B4-BE49-F238E27FC236}">
                <a16:creationId xmlns:a16="http://schemas.microsoft.com/office/drawing/2014/main" id="{BE5E90AB-2A69-4098-8F07-EEB8F62A9ED0}"/>
              </a:ext>
            </a:extLst>
          </p:cNvPr>
          <p:cNvSpPr>
            <a:spLocks noGrp="1"/>
          </p:cNvSpPr>
          <p:nvPr>
            <p:ph type="dt" sz="quarter" idx="1"/>
          </p:nvPr>
        </p:nvSpPr>
        <p:spPr>
          <a:xfrm>
            <a:off x="3970338" y="0"/>
            <a:ext cx="3038475" cy="465138"/>
          </a:xfrm>
          <a:prstGeom prst="rect">
            <a:avLst/>
          </a:prstGeom>
        </p:spPr>
        <p:txBody>
          <a:bodyPr vert="horz" wrap="square" lIns="93177" tIns="46589" rIns="93177" bIns="46589" numCol="1" anchor="t" anchorCtr="0" compatLnSpc="1">
            <a:prstTxWarp prst="textNoShape">
              <a:avLst/>
            </a:prstTxWarp>
          </a:bodyPr>
          <a:lstStyle>
            <a:lvl1pPr algn="r" eaLnBrk="1" hangingPunct="1">
              <a:defRPr sz="1200">
                <a:latin typeface="Arial" pitchFamily="34" charset="0"/>
                <a:cs typeface="Arial" pitchFamily="34" charset="0"/>
              </a:defRPr>
            </a:lvl1pPr>
          </a:lstStyle>
          <a:p>
            <a:pPr>
              <a:defRPr/>
            </a:pPr>
            <a:fld id="{B8EF9526-CEE2-4C9F-B9C1-DFAD67E99FC6}" type="datetimeFigureOut">
              <a:rPr lang="en-US" altLang="en-US"/>
              <a:pPr>
                <a:defRPr/>
              </a:pPr>
              <a:t>12/2/2019</a:t>
            </a:fld>
            <a:endParaRPr lang="en-US" altLang="en-US"/>
          </a:p>
        </p:txBody>
      </p:sp>
      <p:sp>
        <p:nvSpPr>
          <p:cNvPr id="4" name="Footer Placeholder 3">
            <a:extLst>
              <a:ext uri="{FF2B5EF4-FFF2-40B4-BE49-F238E27FC236}">
                <a16:creationId xmlns:a16="http://schemas.microsoft.com/office/drawing/2014/main" id="{B3DAA071-D9C3-48D6-8644-60340EED04F2}"/>
              </a:ext>
            </a:extLst>
          </p:cNvPr>
          <p:cNvSpPr>
            <a:spLocks noGrp="1"/>
          </p:cNvSpPr>
          <p:nvPr>
            <p:ph type="ftr" sz="quarter" idx="2"/>
          </p:nvPr>
        </p:nvSpPr>
        <p:spPr>
          <a:xfrm>
            <a:off x="0" y="8829675"/>
            <a:ext cx="3038475" cy="465138"/>
          </a:xfrm>
          <a:prstGeom prst="rect">
            <a:avLst/>
          </a:prstGeom>
        </p:spPr>
        <p:txBody>
          <a:bodyPr vert="horz" wrap="square" lIns="93177" tIns="46589" rIns="93177" bIns="46589" numCol="1" anchor="b" anchorCtr="0" compatLnSpc="1">
            <a:prstTxWarp prst="textNoShape">
              <a:avLst/>
            </a:prstTxWarp>
          </a:bodyPr>
          <a:lstStyle>
            <a:lvl1pPr eaLnBrk="1" hangingPunct="1">
              <a:defRPr sz="1200">
                <a:latin typeface="Arial" pitchFamily="34" charset="0"/>
                <a:cs typeface="Arial" pitchFamily="34" charset="0"/>
              </a:defRPr>
            </a:lvl1pPr>
          </a:lstStyle>
          <a:p>
            <a:pPr>
              <a:defRPr/>
            </a:pPr>
            <a:endParaRPr lang="en-US" altLang="en-US"/>
          </a:p>
        </p:txBody>
      </p:sp>
      <p:sp>
        <p:nvSpPr>
          <p:cNvPr id="5" name="Slide Number Placeholder 4">
            <a:extLst>
              <a:ext uri="{FF2B5EF4-FFF2-40B4-BE49-F238E27FC236}">
                <a16:creationId xmlns:a16="http://schemas.microsoft.com/office/drawing/2014/main" id="{705854F7-7A1E-4085-B533-576B8B62377A}"/>
              </a:ext>
            </a:extLst>
          </p:cNvPr>
          <p:cNvSpPr>
            <a:spLocks noGrp="1"/>
          </p:cNvSpPr>
          <p:nvPr>
            <p:ph type="sldNum" sz="quarter" idx="3"/>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vl1pPr>
          </a:lstStyle>
          <a:p>
            <a:fld id="{5CF64607-77E8-48E5-A5D6-B14EC70065A0}"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F635D9B-6DA2-4CD0-821C-4626B2461A80}"/>
              </a:ext>
            </a:extLst>
          </p:cNvPr>
          <p:cNvSpPr>
            <a:spLocks noGrp="1"/>
          </p:cNvSpPr>
          <p:nvPr>
            <p:ph type="hdr" sz="quarter"/>
          </p:nvPr>
        </p:nvSpPr>
        <p:spPr>
          <a:xfrm>
            <a:off x="0" y="0"/>
            <a:ext cx="3038475" cy="465138"/>
          </a:xfrm>
          <a:prstGeom prst="rect">
            <a:avLst/>
          </a:prstGeom>
        </p:spPr>
        <p:txBody>
          <a:bodyPr vert="horz" wrap="square" lIns="93177" tIns="46589" rIns="93177" bIns="46589" numCol="1" anchor="t" anchorCtr="0" compatLnSpc="1">
            <a:prstTxWarp prst="textNoShape">
              <a:avLst/>
            </a:prstTxWarp>
          </a:bodyPr>
          <a:lstStyle>
            <a:lvl1pPr eaLnBrk="1" hangingPunct="1">
              <a:defRPr sz="1200">
                <a:latin typeface="Calibri" pitchFamily="34" charset="0"/>
                <a:cs typeface="Arial" pitchFamily="34" charset="0"/>
              </a:defRPr>
            </a:lvl1pPr>
          </a:lstStyle>
          <a:p>
            <a:pPr>
              <a:defRPr/>
            </a:pPr>
            <a:endParaRPr lang="en-US" altLang="en-US"/>
          </a:p>
        </p:txBody>
      </p:sp>
      <p:sp>
        <p:nvSpPr>
          <p:cNvPr id="3" name="Date Placeholder 2">
            <a:extLst>
              <a:ext uri="{FF2B5EF4-FFF2-40B4-BE49-F238E27FC236}">
                <a16:creationId xmlns:a16="http://schemas.microsoft.com/office/drawing/2014/main" id="{B9C7F95F-4601-4F3E-B5BA-2AED08299737}"/>
              </a:ext>
            </a:extLst>
          </p:cNvPr>
          <p:cNvSpPr>
            <a:spLocks noGrp="1"/>
          </p:cNvSpPr>
          <p:nvPr>
            <p:ph type="dt" idx="1"/>
          </p:nvPr>
        </p:nvSpPr>
        <p:spPr>
          <a:xfrm>
            <a:off x="3970338" y="0"/>
            <a:ext cx="3038475" cy="465138"/>
          </a:xfrm>
          <a:prstGeom prst="rect">
            <a:avLst/>
          </a:prstGeom>
        </p:spPr>
        <p:txBody>
          <a:bodyPr vert="horz" wrap="square" lIns="93177" tIns="46589" rIns="93177" bIns="46589" numCol="1" anchor="t" anchorCtr="0" compatLnSpc="1">
            <a:prstTxWarp prst="textNoShape">
              <a:avLst/>
            </a:prstTxWarp>
          </a:bodyPr>
          <a:lstStyle>
            <a:lvl1pPr algn="r" eaLnBrk="1" hangingPunct="1">
              <a:defRPr sz="1200">
                <a:latin typeface="Calibri" pitchFamily="34" charset="0"/>
                <a:cs typeface="Arial" pitchFamily="34" charset="0"/>
              </a:defRPr>
            </a:lvl1pPr>
          </a:lstStyle>
          <a:p>
            <a:pPr>
              <a:defRPr/>
            </a:pPr>
            <a:fld id="{904F5687-6C7D-478D-AB3D-B72DF42EA56B}" type="datetimeFigureOut">
              <a:rPr lang="en-US" altLang="en-US"/>
              <a:pPr>
                <a:defRPr/>
              </a:pPr>
              <a:t>12/2/2019</a:t>
            </a:fld>
            <a:endParaRPr lang="en-US" altLang="en-US"/>
          </a:p>
        </p:txBody>
      </p:sp>
      <p:sp>
        <p:nvSpPr>
          <p:cNvPr id="4" name="Slide Image Placeholder 3">
            <a:extLst>
              <a:ext uri="{FF2B5EF4-FFF2-40B4-BE49-F238E27FC236}">
                <a16:creationId xmlns:a16="http://schemas.microsoft.com/office/drawing/2014/main" id="{4D21D1F5-8C26-42F0-A16D-0B83EB2C12EF}"/>
              </a:ext>
            </a:extLst>
          </p:cNvPr>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a:extLst>
              <a:ext uri="{FF2B5EF4-FFF2-40B4-BE49-F238E27FC236}">
                <a16:creationId xmlns:a16="http://schemas.microsoft.com/office/drawing/2014/main" id="{FA22B38E-DFCE-4407-991E-6E6F14F60677}"/>
              </a:ext>
            </a:extLst>
          </p:cNvPr>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DA2F6831-20CB-41DA-A331-1DB3A188096E}"/>
              </a:ext>
            </a:extLst>
          </p:cNvPr>
          <p:cNvSpPr>
            <a:spLocks noGrp="1"/>
          </p:cNvSpPr>
          <p:nvPr>
            <p:ph type="ftr" sz="quarter" idx="4"/>
          </p:nvPr>
        </p:nvSpPr>
        <p:spPr>
          <a:xfrm>
            <a:off x="0" y="8829675"/>
            <a:ext cx="3038475" cy="465138"/>
          </a:xfrm>
          <a:prstGeom prst="rect">
            <a:avLst/>
          </a:prstGeom>
        </p:spPr>
        <p:txBody>
          <a:bodyPr vert="horz" wrap="square" lIns="93177" tIns="46589" rIns="93177" bIns="46589" numCol="1" anchor="b" anchorCtr="0" compatLnSpc="1">
            <a:prstTxWarp prst="textNoShape">
              <a:avLst/>
            </a:prstTxWarp>
          </a:bodyPr>
          <a:lstStyle>
            <a:lvl1pPr eaLnBrk="1" hangingPunct="1">
              <a:defRPr sz="1200">
                <a:latin typeface="Calibri" pitchFamily="34" charset="0"/>
                <a:cs typeface="Arial" pitchFamily="34" charset="0"/>
              </a:defRPr>
            </a:lvl1pPr>
          </a:lstStyle>
          <a:p>
            <a:pPr>
              <a:defRPr/>
            </a:pPr>
            <a:endParaRPr lang="en-US" altLang="en-US"/>
          </a:p>
        </p:txBody>
      </p:sp>
      <p:sp>
        <p:nvSpPr>
          <p:cNvPr id="7" name="Slide Number Placeholder 6">
            <a:extLst>
              <a:ext uri="{FF2B5EF4-FFF2-40B4-BE49-F238E27FC236}">
                <a16:creationId xmlns:a16="http://schemas.microsoft.com/office/drawing/2014/main" id="{8A7CE541-896C-441E-8832-627235A3C5A0}"/>
              </a:ext>
            </a:extLst>
          </p:cNvPr>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atin typeface="Calibri" panose="020F0502020204030204" pitchFamily="34" charset="0"/>
              </a:defRPr>
            </a:lvl1pPr>
          </a:lstStyle>
          <a:p>
            <a:fld id="{5010039D-CEDE-48C6-A9F2-374D54DDEA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E9C7D2DD-B38B-4DEA-BD30-A9030B24FFA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1A57CCFD-E210-4D5D-9422-B18D252F21A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6D57DFD3-51F4-4018-8E05-1A883D6249A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E03C7BF-0DD9-41A2-8F12-2517C24117BF}" type="slidenum">
              <a:rPr lang="en-US" altLang="en-US">
                <a:latin typeface="Calibri" panose="020F0502020204030204" pitchFamily="34" charset="0"/>
              </a:rPr>
              <a:pPr/>
              <a:t>2</a:t>
            </a:fld>
            <a:endParaRPr lang="en-US"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themeOverride" Target="../theme/themeOverride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BB417E9-791C-488F-90CE-5FC545C35360}"/>
              </a:ext>
            </a:extLst>
          </p:cNvPr>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en-US">
              <a:solidFill>
                <a:srgbClr val="FFFFFF"/>
              </a:solidFill>
              <a:cs typeface="Arial" pitchFamily="34" charset="0"/>
            </a:endParaRPr>
          </a:p>
        </p:txBody>
      </p:sp>
      <p:sp>
        <p:nvSpPr>
          <p:cNvPr id="5" name="Rectangle 4">
            <a:extLst>
              <a:ext uri="{FF2B5EF4-FFF2-40B4-BE49-F238E27FC236}">
                <a16:creationId xmlns:a16="http://schemas.microsoft.com/office/drawing/2014/main" id="{DADB9665-00F5-4473-B0EC-C39E9450FB0B}"/>
              </a:ext>
            </a:extLst>
          </p:cNvPr>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en-US">
              <a:solidFill>
                <a:srgbClr val="FFFFFF"/>
              </a:solidFill>
              <a:cs typeface="Arial" pitchFamily="34" charset="0"/>
            </a:endParaRPr>
          </a:p>
        </p:txBody>
      </p:sp>
      <p:sp>
        <p:nvSpPr>
          <p:cNvPr id="6" name="Rectangle 5">
            <a:extLst>
              <a:ext uri="{FF2B5EF4-FFF2-40B4-BE49-F238E27FC236}">
                <a16:creationId xmlns:a16="http://schemas.microsoft.com/office/drawing/2014/main" id="{5E086686-021A-4FDF-8867-7E1D947561C2}"/>
              </a:ext>
            </a:extLst>
          </p:cNvPr>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en-US">
              <a:solidFill>
                <a:srgbClr val="FFFFFF"/>
              </a:solidFill>
              <a:cs typeface="Arial" pitchFamily="34" charset="0"/>
            </a:endParaRPr>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7" name="Date Placeholder 27">
            <a:extLst>
              <a:ext uri="{FF2B5EF4-FFF2-40B4-BE49-F238E27FC236}">
                <a16:creationId xmlns:a16="http://schemas.microsoft.com/office/drawing/2014/main" id="{22D4F179-19B2-4CDB-8E6A-23F583DC769F}"/>
              </a:ext>
            </a:extLst>
          </p:cNvPr>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C7480095-25F2-4C96-96E0-C26F46A3613B}" type="datetimeFigureOut">
              <a:rPr lang="en-US" altLang="en-US"/>
              <a:pPr>
                <a:defRPr/>
              </a:pPr>
              <a:t>12/2/2019</a:t>
            </a:fld>
            <a:endParaRPr lang="en-US" altLang="en-US"/>
          </a:p>
        </p:txBody>
      </p:sp>
      <p:sp>
        <p:nvSpPr>
          <p:cNvPr id="10" name="Footer Placeholder 16">
            <a:extLst>
              <a:ext uri="{FF2B5EF4-FFF2-40B4-BE49-F238E27FC236}">
                <a16:creationId xmlns:a16="http://schemas.microsoft.com/office/drawing/2014/main" id="{3D94F478-47AB-4A10-B516-2DF9A543E37E}"/>
              </a:ext>
            </a:extLst>
          </p:cNvPr>
          <p:cNvSpPr>
            <a:spLocks noGrp="1"/>
          </p:cNvSpPr>
          <p:nvPr>
            <p:ph type="ftr" sz="quarter" idx="11"/>
          </p:nvPr>
        </p:nvSpPr>
        <p:spPr>
          <a:xfrm>
            <a:off x="2085975" y="236538"/>
            <a:ext cx="5867400" cy="365125"/>
          </a:xfrm>
        </p:spPr>
        <p:txBody>
          <a:bodyPr/>
          <a:lstStyle>
            <a:lvl1pPr>
              <a:defRPr/>
            </a:lvl1pPr>
          </a:lstStyle>
          <a:p>
            <a:pPr>
              <a:defRPr/>
            </a:pPr>
            <a:endParaRPr lang="en-US" altLang="en-US"/>
          </a:p>
        </p:txBody>
      </p:sp>
      <p:sp>
        <p:nvSpPr>
          <p:cNvPr id="11" name="Slide Number Placeholder 28">
            <a:extLst>
              <a:ext uri="{FF2B5EF4-FFF2-40B4-BE49-F238E27FC236}">
                <a16:creationId xmlns:a16="http://schemas.microsoft.com/office/drawing/2014/main" id="{ED87F56D-6D4E-40FA-AF73-E26939DA60F2}"/>
              </a:ext>
            </a:extLst>
          </p:cNvPr>
          <p:cNvSpPr>
            <a:spLocks noGrp="1"/>
          </p:cNvSpPr>
          <p:nvPr>
            <p:ph type="sldNum" sz="quarter" idx="12"/>
          </p:nvPr>
        </p:nvSpPr>
        <p:spPr>
          <a:xfrm>
            <a:off x="8001000" y="228600"/>
            <a:ext cx="838200" cy="381000"/>
          </a:xfrm>
        </p:spPr>
        <p:txBody>
          <a:bodyPr/>
          <a:lstStyle>
            <a:lvl1pPr>
              <a:defRPr>
                <a:solidFill>
                  <a:schemeClr val="tx2"/>
                </a:solidFill>
              </a:defRPr>
            </a:lvl1pPr>
          </a:lstStyle>
          <a:p>
            <a:fld id="{EF63CB73-D995-4A3C-85DF-4838F56D6CEB}" type="slidenum">
              <a:rPr lang="en-US" altLang="en-US"/>
              <a:pPr/>
              <a:t>‹#›</a:t>
            </a:fld>
            <a:endParaRPr lang="en-US" altLang="en-US"/>
          </a:p>
        </p:txBody>
      </p:sp>
    </p:spTree>
    <p:extLst>
      <p:ext uri="{BB962C8B-B14F-4D97-AF65-F5344CB8AC3E}">
        <p14:creationId xmlns:p14="http://schemas.microsoft.com/office/powerpoint/2010/main" val="321878149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6B10C836-3205-45C1-8167-B9AA9FA9755D}"/>
              </a:ext>
            </a:extLst>
          </p:cNvPr>
          <p:cNvSpPr>
            <a:spLocks noGrp="1"/>
          </p:cNvSpPr>
          <p:nvPr>
            <p:ph type="dt" sz="half" idx="10"/>
          </p:nvPr>
        </p:nvSpPr>
        <p:spPr/>
        <p:txBody>
          <a:bodyPr/>
          <a:lstStyle>
            <a:lvl1pPr>
              <a:defRPr/>
            </a:lvl1pPr>
          </a:lstStyle>
          <a:p>
            <a:pPr>
              <a:defRPr/>
            </a:pPr>
            <a:fld id="{23FF406B-4003-4F1D-BE80-85F3A2B65C8D}" type="datetimeFigureOut">
              <a:rPr lang="en-US" altLang="en-US"/>
              <a:pPr>
                <a:defRPr/>
              </a:pPr>
              <a:t>12/2/2019</a:t>
            </a:fld>
            <a:endParaRPr lang="en-US" altLang="en-US"/>
          </a:p>
        </p:txBody>
      </p:sp>
      <p:sp>
        <p:nvSpPr>
          <p:cNvPr id="5" name="Footer Placeholder 2">
            <a:extLst>
              <a:ext uri="{FF2B5EF4-FFF2-40B4-BE49-F238E27FC236}">
                <a16:creationId xmlns:a16="http://schemas.microsoft.com/office/drawing/2014/main" id="{278F5551-7BE7-4B67-B3B9-C06EAA7EAACD}"/>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22">
            <a:extLst>
              <a:ext uri="{FF2B5EF4-FFF2-40B4-BE49-F238E27FC236}">
                <a16:creationId xmlns:a16="http://schemas.microsoft.com/office/drawing/2014/main" id="{9058D340-5BB6-4049-8809-16C2477E5DA7}"/>
              </a:ext>
            </a:extLst>
          </p:cNvPr>
          <p:cNvSpPr>
            <a:spLocks noGrp="1"/>
          </p:cNvSpPr>
          <p:nvPr>
            <p:ph type="sldNum" sz="quarter" idx="12"/>
          </p:nvPr>
        </p:nvSpPr>
        <p:spPr/>
        <p:txBody>
          <a:bodyPr/>
          <a:lstStyle>
            <a:lvl1pPr>
              <a:defRPr/>
            </a:lvl1pPr>
          </a:lstStyle>
          <a:p>
            <a:fld id="{FF3C4D31-5A7C-44A1-9446-B9E5C2F60A6A}" type="slidenum">
              <a:rPr lang="en-US" altLang="en-US"/>
              <a:pPr/>
              <a:t>‹#›</a:t>
            </a:fld>
            <a:endParaRPr lang="en-US" altLang="en-US"/>
          </a:p>
        </p:txBody>
      </p:sp>
    </p:spTree>
    <p:extLst>
      <p:ext uri="{BB962C8B-B14F-4D97-AF65-F5344CB8AC3E}">
        <p14:creationId xmlns:p14="http://schemas.microsoft.com/office/powerpoint/2010/main" val="2094450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1294BE-568C-41CA-9E55-DD11BBA3F103}"/>
              </a:ext>
            </a:extLst>
          </p:cNvPr>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ltLang="en-US">
              <a:solidFill>
                <a:srgbClr val="FFFFFF"/>
              </a:solidFill>
              <a:cs typeface="Arial" pitchFamily="34" charset="0"/>
            </a:endParaRPr>
          </a:p>
        </p:txBody>
      </p:sp>
      <p:sp>
        <p:nvSpPr>
          <p:cNvPr id="5" name="Rectangle 4">
            <a:extLst>
              <a:ext uri="{FF2B5EF4-FFF2-40B4-BE49-F238E27FC236}">
                <a16:creationId xmlns:a16="http://schemas.microsoft.com/office/drawing/2014/main" id="{02D4F853-5BFD-4CC4-8B98-A9C1FC90DCF1}"/>
              </a:ext>
            </a:extLst>
          </p:cNvPr>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ltLang="en-US">
              <a:solidFill>
                <a:srgbClr val="FFFFFF"/>
              </a:solidFill>
              <a:cs typeface="Arial" pitchFamily="34" charset="0"/>
            </a:endParaRPr>
          </a:p>
        </p:txBody>
      </p:sp>
      <p:sp>
        <p:nvSpPr>
          <p:cNvPr id="6" name="Rectangle 5">
            <a:extLst>
              <a:ext uri="{FF2B5EF4-FFF2-40B4-BE49-F238E27FC236}">
                <a16:creationId xmlns:a16="http://schemas.microsoft.com/office/drawing/2014/main" id="{C259E8ED-2AC6-4274-8034-2603CB509590}"/>
              </a:ext>
            </a:extLst>
          </p:cNvPr>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ltLang="en-US">
              <a:solidFill>
                <a:srgbClr val="FFFFFF"/>
              </a:solidFill>
              <a:cs typeface="Arial" pitchFamily="34" charset="0"/>
            </a:endParaRPr>
          </a:p>
        </p:txBody>
      </p:sp>
      <p:sp>
        <p:nvSpPr>
          <p:cNvPr id="2" name="Vertical Title 1"/>
          <p:cNvSpPr>
            <a:spLocks noGrp="1"/>
          </p:cNvSpPr>
          <p:nvPr>
            <p:ph type="title" orient="vert"/>
          </p:nvPr>
        </p:nvSpPr>
        <p:spPr>
          <a:xfrm>
            <a:off x="6553200" y="609600"/>
            <a:ext cx="2057400" cy="5516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D354302E-DC95-498D-926A-BA278F197222}"/>
              </a:ext>
            </a:extLst>
          </p:cNvPr>
          <p:cNvSpPr>
            <a:spLocks noGrp="1"/>
          </p:cNvSpPr>
          <p:nvPr>
            <p:ph type="dt" sz="half" idx="10"/>
          </p:nvPr>
        </p:nvSpPr>
        <p:spPr>
          <a:xfrm>
            <a:off x="6553200" y="6248400"/>
            <a:ext cx="2209800" cy="365125"/>
          </a:xfrm>
        </p:spPr>
        <p:txBody>
          <a:bodyPr/>
          <a:lstStyle>
            <a:lvl1pPr>
              <a:defRPr/>
            </a:lvl1pPr>
          </a:lstStyle>
          <a:p>
            <a:pPr>
              <a:defRPr/>
            </a:pPr>
            <a:fld id="{2CD2D973-69CB-4C20-A471-5A9B130EE9B5}" type="datetimeFigureOut">
              <a:rPr lang="en-US" altLang="en-US"/>
              <a:pPr>
                <a:defRPr/>
              </a:pPr>
              <a:t>12/2/2019</a:t>
            </a:fld>
            <a:endParaRPr lang="en-US" altLang="en-US"/>
          </a:p>
        </p:txBody>
      </p:sp>
      <p:sp>
        <p:nvSpPr>
          <p:cNvPr id="8" name="Footer Placeholder 4">
            <a:extLst>
              <a:ext uri="{FF2B5EF4-FFF2-40B4-BE49-F238E27FC236}">
                <a16:creationId xmlns:a16="http://schemas.microsoft.com/office/drawing/2014/main" id="{AB76F4D4-9D61-448B-BDAE-DB1F5D3C255F}"/>
              </a:ext>
            </a:extLst>
          </p:cNvPr>
          <p:cNvSpPr>
            <a:spLocks noGrp="1"/>
          </p:cNvSpPr>
          <p:nvPr>
            <p:ph type="ftr" sz="quarter" idx="11"/>
          </p:nvPr>
        </p:nvSpPr>
        <p:spPr>
          <a:xfrm>
            <a:off x="457200" y="6248400"/>
            <a:ext cx="5573713" cy="365125"/>
          </a:xfrm>
        </p:spPr>
        <p:txBody>
          <a:bodyPr/>
          <a:lstStyle>
            <a:lvl1pPr>
              <a:defRPr/>
            </a:lvl1pPr>
          </a:lstStyle>
          <a:p>
            <a:pPr>
              <a:defRPr/>
            </a:pPr>
            <a:endParaRPr lang="en-US" altLang="en-US"/>
          </a:p>
        </p:txBody>
      </p:sp>
      <p:sp>
        <p:nvSpPr>
          <p:cNvPr id="9" name="Slide Number Placeholder 5">
            <a:extLst>
              <a:ext uri="{FF2B5EF4-FFF2-40B4-BE49-F238E27FC236}">
                <a16:creationId xmlns:a16="http://schemas.microsoft.com/office/drawing/2014/main" id="{5B15A8E3-6EBF-440D-914E-BC7A27D03437}"/>
              </a:ext>
            </a:extLst>
          </p:cNvPr>
          <p:cNvSpPr>
            <a:spLocks noGrp="1"/>
          </p:cNvSpPr>
          <p:nvPr>
            <p:ph type="sldNum" sz="quarter" idx="12"/>
          </p:nvPr>
        </p:nvSpPr>
        <p:spPr>
          <a:xfrm rot="5400000">
            <a:off x="5989638" y="144462"/>
            <a:ext cx="533400" cy="244475"/>
          </a:xfrm>
        </p:spPr>
        <p:txBody>
          <a:bodyPr/>
          <a:lstStyle>
            <a:lvl1pPr>
              <a:defRPr/>
            </a:lvl1pPr>
          </a:lstStyle>
          <a:p>
            <a:fld id="{D465C6C7-94B1-4F1B-83F9-410CFBA7E5AF}" type="slidenum">
              <a:rPr lang="en-US" altLang="en-US"/>
              <a:pPr/>
              <a:t>‹#›</a:t>
            </a:fld>
            <a:endParaRPr lang="en-US" altLang="en-US"/>
          </a:p>
        </p:txBody>
      </p:sp>
    </p:spTree>
    <p:extLst>
      <p:ext uri="{BB962C8B-B14F-4D97-AF65-F5344CB8AC3E}">
        <p14:creationId xmlns:p14="http://schemas.microsoft.com/office/powerpoint/2010/main" val="1100048410"/>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a:t>Click to edit Master title style</a:t>
            </a:r>
          </a:p>
        </p:txBody>
      </p:sp>
      <p:sp>
        <p:nvSpPr>
          <p:cNvPr id="8" name="Content Placeholder 7"/>
          <p:cNvSpPr>
            <a:spLocks noGrp="1"/>
          </p:cNvSpPr>
          <p:nvPr>
            <p:ph sz="quarter" idx="1"/>
          </p:nvPr>
        </p:nvSpPr>
        <p:spPr>
          <a:xfrm>
            <a:off x="612648" y="1600200"/>
            <a:ext cx="81534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BBB3A9CA-97BA-479E-8CE7-38BC207C620D}"/>
              </a:ext>
            </a:extLst>
          </p:cNvPr>
          <p:cNvSpPr>
            <a:spLocks noGrp="1"/>
          </p:cNvSpPr>
          <p:nvPr>
            <p:ph type="dt" sz="half" idx="10"/>
          </p:nvPr>
        </p:nvSpPr>
        <p:spPr/>
        <p:txBody>
          <a:bodyPr/>
          <a:lstStyle>
            <a:lvl1pPr>
              <a:defRPr/>
            </a:lvl1pPr>
          </a:lstStyle>
          <a:p>
            <a:pPr>
              <a:defRPr/>
            </a:pPr>
            <a:fld id="{F41B4FBD-CB4F-4CE6-824D-543C53E15019}" type="datetimeFigureOut">
              <a:rPr lang="en-US" altLang="en-US"/>
              <a:pPr>
                <a:defRPr/>
              </a:pPr>
              <a:t>12/2/2019</a:t>
            </a:fld>
            <a:endParaRPr lang="en-US" altLang="en-US"/>
          </a:p>
        </p:txBody>
      </p:sp>
      <p:sp>
        <p:nvSpPr>
          <p:cNvPr id="5" name="Footer Placeholder 2">
            <a:extLst>
              <a:ext uri="{FF2B5EF4-FFF2-40B4-BE49-F238E27FC236}">
                <a16:creationId xmlns:a16="http://schemas.microsoft.com/office/drawing/2014/main" id="{9C7C5203-FE1F-452D-B51B-D700CFDC8E45}"/>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22">
            <a:extLst>
              <a:ext uri="{FF2B5EF4-FFF2-40B4-BE49-F238E27FC236}">
                <a16:creationId xmlns:a16="http://schemas.microsoft.com/office/drawing/2014/main" id="{5AF60184-7C9A-44F0-8EFE-8B737B146061}"/>
              </a:ext>
            </a:extLst>
          </p:cNvPr>
          <p:cNvSpPr>
            <a:spLocks noGrp="1"/>
          </p:cNvSpPr>
          <p:nvPr>
            <p:ph type="sldNum" sz="quarter" idx="12"/>
          </p:nvPr>
        </p:nvSpPr>
        <p:spPr/>
        <p:txBody>
          <a:bodyPr/>
          <a:lstStyle>
            <a:lvl1pPr>
              <a:defRPr/>
            </a:lvl1pPr>
          </a:lstStyle>
          <a:p>
            <a:fld id="{DA947F0F-9E8F-46B6-855E-FF32159CCADF}" type="slidenum">
              <a:rPr lang="en-US" altLang="en-US"/>
              <a:pPr/>
              <a:t>‹#›</a:t>
            </a:fld>
            <a:endParaRPr lang="en-US" altLang="en-US"/>
          </a:p>
        </p:txBody>
      </p:sp>
    </p:spTree>
    <p:extLst>
      <p:ext uri="{BB962C8B-B14F-4D97-AF65-F5344CB8AC3E}">
        <p14:creationId xmlns:p14="http://schemas.microsoft.com/office/powerpoint/2010/main" val="2451316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8503776-239E-464E-B8B3-BB98413DAC2F}"/>
              </a:ext>
            </a:extLst>
          </p:cNvPr>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en-US">
              <a:solidFill>
                <a:srgbClr val="FFFFFF"/>
              </a:solidFill>
              <a:cs typeface="Arial" pitchFamily="34" charset="0"/>
            </a:endParaRPr>
          </a:p>
        </p:txBody>
      </p:sp>
      <p:sp>
        <p:nvSpPr>
          <p:cNvPr id="5" name="Rectangle 4">
            <a:extLst>
              <a:ext uri="{FF2B5EF4-FFF2-40B4-BE49-F238E27FC236}">
                <a16:creationId xmlns:a16="http://schemas.microsoft.com/office/drawing/2014/main" id="{8794680E-8472-49E2-B7EB-E365B9621BF4}"/>
              </a:ext>
            </a:extLst>
          </p:cNvPr>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en-US">
              <a:solidFill>
                <a:srgbClr val="FFFFFF"/>
              </a:solidFill>
              <a:cs typeface="Arial" pitchFamily="34" charset="0"/>
            </a:endParaRPr>
          </a:p>
        </p:txBody>
      </p:sp>
      <p:sp>
        <p:nvSpPr>
          <p:cNvPr id="6" name="Rectangle 5">
            <a:extLst>
              <a:ext uri="{FF2B5EF4-FFF2-40B4-BE49-F238E27FC236}">
                <a16:creationId xmlns:a16="http://schemas.microsoft.com/office/drawing/2014/main" id="{AA824B7B-F528-4B3D-8814-F27119F961BD}"/>
              </a:ext>
            </a:extLst>
          </p:cNvPr>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en-US">
              <a:solidFill>
                <a:srgbClr val="FFFFFF"/>
              </a:solidFill>
              <a:cs typeface="Arial" pitchFamily="34" charset="0"/>
            </a:endParaRPr>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a:t>Click to edit Master title style</a:t>
            </a:r>
          </a:p>
        </p:txBody>
      </p:sp>
      <p:sp>
        <p:nvSpPr>
          <p:cNvPr id="7" name="Date Placeholder 11">
            <a:extLst>
              <a:ext uri="{FF2B5EF4-FFF2-40B4-BE49-F238E27FC236}">
                <a16:creationId xmlns:a16="http://schemas.microsoft.com/office/drawing/2014/main" id="{041CC069-A859-41AE-AFA1-43C17ECE5979}"/>
              </a:ext>
            </a:extLst>
          </p:cNvPr>
          <p:cNvSpPr>
            <a:spLocks noGrp="1"/>
          </p:cNvSpPr>
          <p:nvPr>
            <p:ph type="dt" sz="half" idx="10"/>
          </p:nvPr>
        </p:nvSpPr>
        <p:spPr/>
        <p:txBody>
          <a:bodyPr/>
          <a:lstStyle>
            <a:lvl1pPr>
              <a:defRPr/>
            </a:lvl1pPr>
          </a:lstStyle>
          <a:p>
            <a:pPr>
              <a:defRPr/>
            </a:pPr>
            <a:fld id="{A9E1FEC0-4A63-4C8B-9722-5314296A08E2}" type="datetimeFigureOut">
              <a:rPr lang="en-US" altLang="en-US"/>
              <a:pPr>
                <a:defRPr/>
              </a:pPr>
              <a:t>12/2/2019</a:t>
            </a:fld>
            <a:endParaRPr lang="en-US" altLang="en-US"/>
          </a:p>
        </p:txBody>
      </p:sp>
      <p:sp>
        <p:nvSpPr>
          <p:cNvPr id="8" name="Slide Number Placeholder 12">
            <a:extLst>
              <a:ext uri="{FF2B5EF4-FFF2-40B4-BE49-F238E27FC236}">
                <a16:creationId xmlns:a16="http://schemas.microsoft.com/office/drawing/2014/main" id="{A784116A-D9EA-4CEB-A51B-FEC105B955D7}"/>
              </a:ext>
            </a:extLst>
          </p:cNvPr>
          <p:cNvSpPr>
            <a:spLocks noGrp="1"/>
          </p:cNvSpPr>
          <p:nvPr>
            <p:ph type="sldNum" sz="quarter" idx="11"/>
          </p:nvPr>
        </p:nvSpPr>
        <p:spPr>
          <a:xfrm>
            <a:off x="0" y="1752600"/>
            <a:ext cx="1295400" cy="701675"/>
          </a:xfrm>
        </p:spPr>
        <p:txBody>
          <a:bodyPr>
            <a:noAutofit/>
          </a:bodyPr>
          <a:lstStyle>
            <a:lvl1pPr>
              <a:defRPr sz="2400"/>
            </a:lvl1pPr>
          </a:lstStyle>
          <a:p>
            <a:fld id="{4F38F13B-B08D-40DE-A6EF-C50CC1673126}" type="slidenum">
              <a:rPr lang="en-US" altLang="en-US"/>
              <a:pPr/>
              <a:t>‹#›</a:t>
            </a:fld>
            <a:endParaRPr lang="en-US" altLang="en-US"/>
          </a:p>
        </p:txBody>
      </p:sp>
      <p:sp>
        <p:nvSpPr>
          <p:cNvPr id="9" name="Footer Placeholder 13">
            <a:extLst>
              <a:ext uri="{FF2B5EF4-FFF2-40B4-BE49-F238E27FC236}">
                <a16:creationId xmlns:a16="http://schemas.microsoft.com/office/drawing/2014/main" id="{8D6FFD89-8E83-4B93-8610-4076B449060D}"/>
              </a:ext>
            </a:extLst>
          </p:cNvPr>
          <p:cNvSpPr>
            <a:spLocks noGrp="1"/>
          </p:cNvSpPr>
          <p:nvPr>
            <p:ph type="ftr"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363450683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844901" y="1589567"/>
            <a:ext cx="3886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id="{DABE1134-BA38-482D-81E0-AEF211CA3F86}"/>
              </a:ext>
            </a:extLst>
          </p:cNvPr>
          <p:cNvSpPr>
            <a:spLocks noGrp="1"/>
          </p:cNvSpPr>
          <p:nvPr>
            <p:ph type="dt" sz="half" idx="10"/>
          </p:nvPr>
        </p:nvSpPr>
        <p:spPr/>
        <p:txBody>
          <a:bodyPr/>
          <a:lstStyle>
            <a:lvl1pPr>
              <a:defRPr/>
            </a:lvl1pPr>
          </a:lstStyle>
          <a:p>
            <a:pPr>
              <a:defRPr/>
            </a:pPr>
            <a:fld id="{F9E4F6C6-34F9-4990-A6F2-037FCFD39C5F}" type="datetimeFigureOut">
              <a:rPr lang="en-US" altLang="en-US"/>
              <a:pPr>
                <a:defRPr/>
              </a:pPr>
              <a:t>12/2/2019</a:t>
            </a:fld>
            <a:endParaRPr lang="en-US" altLang="en-US"/>
          </a:p>
        </p:txBody>
      </p:sp>
      <p:sp>
        <p:nvSpPr>
          <p:cNvPr id="6" name="Footer Placeholder 2">
            <a:extLst>
              <a:ext uri="{FF2B5EF4-FFF2-40B4-BE49-F238E27FC236}">
                <a16:creationId xmlns:a16="http://schemas.microsoft.com/office/drawing/2014/main" id="{8151B0B2-39C2-48BB-B770-0752CB35DE65}"/>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22">
            <a:extLst>
              <a:ext uri="{FF2B5EF4-FFF2-40B4-BE49-F238E27FC236}">
                <a16:creationId xmlns:a16="http://schemas.microsoft.com/office/drawing/2014/main" id="{07C7A2C7-74CB-4052-B617-896306811730}"/>
              </a:ext>
            </a:extLst>
          </p:cNvPr>
          <p:cNvSpPr>
            <a:spLocks noGrp="1"/>
          </p:cNvSpPr>
          <p:nvPr>
            <p:ph type="sldNum" sz="quarter" idx="12"/>
          </p:nvPr>
        </p:nvSpPr>
        <p:spPr/>
        <p:txBody>
          <a:bodyPr/>
          <a:lstStyle>
            <a:lvl1pPr>
              <a:defRPr/>
            </a:lvl1pPr>
          </a:lstStyle>
          <a:p>
            <a:fld id="{CFD7C3D8-719E-4110-95D0-C45C8CDC4CF9}" type="slidenum">
              <a:rPr lang="en-US" altLang="en-US"/>
              <a:pPr/>
              <a:t>‹#›</a:t>
            </a:fld>
            <a:endParaRPr lang="en-US" altLang="en-US"/>
          </a:p>
        </p:txBody>
      </p:sp>
    </p:spTree>
    <p:extLst>
      <p:ext uri="{BB962C8B-B14F-4D97-AF65-F5344CB8AC3E}">
        <p14:creationId xmlns:p14="http://schemas.microsoft.com/office/powerpoint/2010/main" val="2159514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800600" y="2438400"/>
            <a:ext cx="3886200" cy="358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a:t>Click to edit Master text styles</a:t>
            </a:r>
          </a:p>
        </p:txBody>
      </p:sp>
      <p:sp>
        <p:nvSpPr>
          <p:cNvPr id="7" name="Date Placeholder 13">
            <a:extLst>
              <a:ext uri="{FF2B5EF4-FFF2-40B4-BE49-F238E27FC236}">
                <a16:creationId xmlns:a16="http://schemas.microsoft.com/office/drawing/2014/main" id="{A2E4E191-828E-47D9-9AC2-8886D0605876}"/>
              </a:ext>
            </a:extLst>
          </p:cNvPr>
          <p:cNvSpPr>
            <a:spLocks noGrp="1"/>
          </p:cNvSpPr>
          <p:nvPr>
            <p:ph type="dt" sz="half" idx="10"/>
          </p:nvPr>
        </p:nvSpPr>
        <p:spPr/>
        <p:txBody>
          <a:bodyPr/>
          <a:lstStyle>
            <a:lvl1pPr>
              <a:defRPr/>
            </a:lvl1pPr>
          </a:lstStyle>
          <a:p>
            <a:pPr>
              <a:defRPr/>
            </a:pPr>
            <a:fld id="{21AF6E69-1BBB-4533-97B1-60D8D6B1D67B}" type="datetimeFigureOut">
              <a:rPr lang="en-US" altLang="en-US"/>
              <a:pPr>
                <a:defRPr/>
              </a:pPr>
              <a:t>12/2/2019</a:t>
            </a:fld>
            <a:endParaRPr lang="en-US" altLang="en-US"/>
          </a:p>
        </p:txBody>
      </p:sp>
      <p:sp>
        <p:nvSpPr>
          <p:cNvPr id="8" name="Footer Placeholder 2">
            <a:extLst>
              <a:ext uri="{FF2B5EF4-FFF2-40B4-BE49-F238E27FC236}">
                <a16:creationId xmlns:a16="http://schemas.microsoft.com/office/drawing/2014/main" id="{DE0F98CC-7C7D-4A7A-B554-36B922A37B64}"/>
              </a:ext>
            </a:extLst>
          </p:cNvPr>
          <p:cNvSpPr>
            <a:spLocks noGrp="1"/>
          </p:cNvSpPr>
          <p:nvPr>
            <p:ph type="ftr" sz="quarter" idx="11"/>
          </p:nvPr>
        </p:nvSpPr>
        <p:spPr/>
        <p:txBody>
          <a:bodyPr/>
          <a:lstStyle>
            <a:lvl1pPr>
              <a:defRPr/>
            </a:lvl1pPr>
          </a:lstStyle>
          <a:p>
            <a:pPr>
              <a:defRPr/>
            </a:pPr>
            <a:endParaRPr lang="en-US" altLang="en-US"/>
          </a:p>
        </p:txBody>
      </p:sp>
      <p:sp>
        <p:nvSpPr>
          <p:cNvPr id="9" name="Slide Number Placeholder 22">
            <a:extLst>
              <a:ext uri="{FF2B5EF4-FFF2-40B4-BE49-F238E27FC236}">
                <a16:creationId xmlns:a16="http://schemas.microsoft.com/office/drawing/2014/main" id="{D5730DE3-F529-488C-B2B3-CE82F1B25A00}"/>
              </a:ext>
            </a:extLst>
          </p:cNvPr>
          <p:cNvSpPr>
            <a:spLocks noGrp="1"/>
          </p:cNvSpPr>
          <p:nvPr>
            <p:ph type="sldNum" sz="quarter" idx="12"/>
          </p:nvPr>
        </p:nvSpPr>
        <p:spPr/>
        <p:txBody>
          <a:bodyPr/>
          <a:lstStyle>
            <a:lvl1pPr>
              <a:defRPr/>
            </a:lvl1pPr>
          </a:lstStyle>
          <a:p>
            <a:fld id="{6626A127-5AD5-41CC-BAE5-3E92F71BD3EF}" type="slidenum">
              <a:rPr lang="en-US" altLang="en-US"/>
              <a:pPr/>
              <a:t>‹#›</a:t>
            </a:fld>
            <a:endParaRPr lang="en-US" altLang="en-US"/>
          </a:p>
        </p:txBody>
      </p:sp>
    </p:spTree>
    <p:extLst>
      <p:ext uri="{BB962C8B-B14F-4D97-AF65-F5344CB8AC3E}">
        <p14:creationId xmlns:p14="http://schemas.microsoft.com/office/powerpoint/2010/main" val="2575130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a:extLst>
              <a:ext uri="{FF2B5EF4-FFF2-40B4-BE49-F238E27FC236}">
                <a16:creationId xmlns:a16="http://schemas.microsoft.com/office/drawing/2014/main" id="{D4D07DE2-058C-498C-B245-418D4B547F4F}"/>
              </a:ext>
            </a:extLst>
          </p:cNvPr>
          <p:cNvSpPr>
            <a:spLocks noGrp="1"/>
          </p:cNvSpPr>
          <p:nvPr>
            <p:ph type="dt" sz="half" idx="10"/>
          </p:nvPr>
        </p:nvSpPr>
        <p:spPr/>
        <p:txBody>
          <a:bodyPr/>
          <a:lstStyle>
            <a:lvl1pPr>
              <a:defRPr/>
            </a:lvl1pPr>
          </a:lstStyle>
          <a:p>
            <a:pPr>
              <a:defRPr/>
            </a:pPr>
            <a:fld id="{B1E97105-06C1-4617-A594-8E078D320AB8}" type="datetimeFigureOut">
              <a:rPr lang="en-US" altLang="en-US"/>
              <a:pPr>
                <a:defRPr/>
              </a:pPr>
              <a:t>12/2/2019</a:t>
            </a:fld>
            <a:endParaRPr lang="en-US" altLang="en-US"/>
          </a:p>
        </p:txBody>
      </p:sp>
      <p:sp>
        <p:nvSpPr>
          <p:cNvPr id="4" name="Footer Placeholder 2">
            <a:extLst>
              <a:ext uri="{FF2B5EF4-FFF2-40B4-BE49-F238E27FC236}">
                <a16:creationId xmlns:a16="http://schemas.microsoft.com/office/drawing/2014/main" id="{5D0CA5AF-F539-4017-B745-8B0001A931D0}"/>
              </a:ext>
            </a:extLst>
          </p:cNvPr>
          <p:cNvSpPr>
            <a:spLocks noGrp="1"/>
          </p:cNvSpPr>
          <p:nvPr>
            <p:ph type="ftr" sz="quarter" idx="11"/>
          </p:nvPr>
        </p:nvSpPr>
        <p:spPr/>
        <p:txBody>
          <a:bodyPr/>
          <a:lstStyle>
            <a:lvl1pPr>
              <a:defRPr/>
            </a:lvl1pPr>
          </a:lstStyle>
          <a:p>
            <a:pPr>
              <a:defRPr/>
            </a:pPr>
            <a:endParaRPr lang="en-US" altLang="en-US"/>
          </a:p>
        </p:txBody>
      </p:sp>
      <p:sp>
        <p:nvSpPr>
          <p:cNvPr id="5" name="Slide Number Placeholder 22">
            <a:extLst>
              <a:ext uri="{FF2B5EF4-FFF2-40B4-BE49-F238E27FC236}">
                <a16:creationId xmlns:a16="http://schemas.microsoft.com/office/drawing/2014/main" id="{994277C5-A281-451D-8F54-6D802108EB67}"/>
              </a:ext>
            </a:extLst>
          </p:cNvPr>
          <p:cNvSpPr>
            <a:spLocks noGrp="1"/>
          </p:cNvSpPr>
          <p:nvPr>
            <p:ph type="sldNum" sz="quarter" idx="12"/>
          </p:nvPr>
        </p:nvSpPr>
        <p:spPr/>
        <p:txBody>
          <a:bodyPr/>
          <a:lstStyle>
            <a:lvl1pPr>
              <a:defRPr/>
            </a:lvl1pPr>
          </a:lstStyle>
          <a:p>
            <a:fld id="{D01DB34D-B7C2-439A-876D-A96BE7CF70C0}" type="slidenum">
              <a:rPr lang="en-US" altLang="en-US"/>
              <a:pPr/>
              <a:t>‹#›</a:t>
            </a:fld>
            <a:endParaRPr lang="en-US" altLang="en-US"/>
          </a:p>
        </p:txBody>
      </p:sp>
    </p:spTree>
    <p:extLst>
      <p:ext uri="{BB962C8B-B14F-4D97-AF65-F5344CB8AC3E}">
        <p14:creationId xmlns:p14="http://schemas.microsoft.com/office/powerpoint/2010/main" val="1074244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9F9732-3006-40C4-BFE6-452A4C4FB050}"/>
              </a:ext>
            </a:extLst>
          </p:cNvPr>
          <p:cNvSpPr>
            <a:spLocks noGrp="1"/>
          </p:cNvSpPr>
          <p:nvPr>
            <p:ph type="dt" sz="half" idx="10"/>
          </p:nvPr>
        </p:nvSpPr>
        <p:spPr/>
        <p:txBody>
          <a:bodyPr/>
          <a:lstStyle>
            <a:lvl1pPr>
              <a:defRPr/>
            </a:lvl1pPr>
          </a:lstStyle>
          <a:p>
            <a:pPr>
              <a:defRPr/>
            </a:pPr>
            <a:fld id="{F18FA233-572E-445E-BDBE-6F5D78840AEE}" type="datetimeFigureOut">
              <a:rPr lang="en-US" altLang="en-US"/>
              <a:pPr>
                <a:defRPr/>
              </a:pPr>
              <a:t>12/2/2019</a:t>
            </a:fld>
            <a:endParaRPr lang="en-US" altLang="en-US"/>
          </a:p>
        </p:txBody>
      </p:sp>
      <p:sp>
        <p:nvSpPr>
          <p:cNvPr id="3" name="Footer Placeholder 2">
            <a:extLst>
              <a:ext uri="{FF2B5EF4-FFF2-40B4-BE49-F238E27FC236}">
                <a16:creationId xmlns:a16="http://schemas.microsoft.com/office/drawing/2014/main" id="{578B68E0-41FC-4491-A00C-03155A1E35A2}"/>
              </a:ext>
            </a:extLst>
          </p:cNvPr>
          <p:cNvSpPr>
            <a:spLocks noGrp="1"/>
          </p:cNvSpPr>
          <p:nvPr>
            <p:ph type="ftr" sz="quarter" idx="11"/>
          </p:nvPr>
        </p:nvSpPr>
        <p:spPr/>
        <p:txBody>
          <a:bodyPr/>
          <a:lstStyle>
            <a:lvl1pPr>
              <a:defRPr/>
            </a:lvl1pPr>
          </a:lstStyle>
          <a:p>
            <a:pPr>
              <a:defRPr/>
            </a:pPr>
            <a:endParaRPr lang="en-US" altLang="en-US"/>
          </a:p>
        </p:txBody>
      </p:sp>
      <p:sp>
        <p:nvSpPr>
          <p:cNvPr id="4" name="Slide Number Placeholder 3">
            <a:extLst>
              <a:ext uri="{FF2B5EF4-FFF2-40B4-BE49-F238E27FC236}">
                <a16:creationId xmlns:a16="http://schemas.microsoft.com/office/drawing/2014/main" id="{D22C866B-9867-4987-88F6-7BA310BDC36B}"/>
              </a:ext>
            </a:extLst>
          </p:cNvPr>
          <p:cNvSpPr>
            <a:spLocks noGrp="1"/>
          </p:cNvSpPr>
          <p:nvPr>
            <p:ph type="sldNum" sz="quarter" idx="12"/>
          </p:nvPr>
        </p:nvSpPr>
        <p:spPr>
          <a:xfrm>
            <a:off x="0" y="6248400"/>
            <a:ext cx="533400" cy="381000"/>
          </a:xfrm>
        </p:spPr>
        <p:txBody>
          <a:bodyPr/>
          <a:lstStyle>
            <a:lvl1pPr>
              <a:defRPr>
                <a:solidFill>
                  <a:schemeClr val="tx2"/>
                </a:solidFill>
              </a:defRPr>
            </a:lvl1pPr>
          </a:lstStyle>
          <a:p>
            <a:fld id="{F672BE0E-0211-4AF9-9587-270BE76405DB}" type="slidenum">
              <a:rPr lang="en-US" altLang="en-US"/>
              <a:pPr/>
              <a:t>‹#›</a:t>
            </a:fld>
            <a:endParaRPr lang="en-US" altLang="en-US"/>
          </a:p>
        </p:txBody>
      </p:sp>
    </p:spTree>
    <p:extLst>
      <p:ext uri="{BB962C8B-B14F-4D97-AF65-F5344CB8AC3E}">
        <p14:creationId xmlns:p14="http://schemas.microsoft.com/office/powerpoint/2010/main" val="1871001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a:t>Click to edit Master title style</a:t>
            </a: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id="{B1E7D263-C7BF-4BBC-9230-896A1DD283BE}"/>
              </a:ext>
            </a:extLst>
          </p:cNvPr>
          <p:cNvSpPr>
            <a:spLocks noGrp="1"/>
          </p:cNvSpPr>
          <p:nvPr>
            <p:ph type="dt" sz="half" idx="10"/>
          </p:nvPr>
        </p:nvSpPr>
        <p:spPr/>
        <p:txBody>
          <a:bodyPr/>
          <a:lstStyle>
            <a:lvl1pPr>
              <a:defRPr/>
            </a:lvl1pPr>
          </a:lstStyle>
          <a:p>
            <a:pPr>
              <a:defRPr/>
            </a:pPr>
            <a:fld id="{FED535CC-7FAA-4639-8981-F6BA12199FD9}" type="datetimeFigureOut">
              <a:rPr lang="en-US" altLang="en-US"/>
              <a:pPr>
                <a:defRPr/>
              </a:pPr>
              <a:t>12/2/2019</a:t>
            </a:fld>
            <a:endParaRPr lang="en-US" altLang="en-US"/>
          </a:p>
        </p:txBody>
      </p:sp>
      <p:sp>
        <p:nvSpPr>
          <p:cNvPr id="6" name="Footer Placeholder 2">
            <a:extLst>
              <a:ext uri="{FF2B5EF4-FFF2-40B4-BE49-F238E27FC236}">
                <a16:creationId xmlns:a16="http://schemas.microsoft.com/office/drawing/2014/main" id="{6F898167-6937-4025-81C2-AAA871470C46}"/>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22">
            <a:extLst>
              <a:ext uri="{FF2B5EF4-FFF2-40B4-BE49-F238E27FC236}">
                <a16:creationId xmlns:a16="http://schemas.microsoft.com/office/drawing/2014/main" id="{991F9F85-758D-4E17-9F69-1150829A7B2C}"/>
              </a:ext>
            </a:extLst>
          </p:cNvPr>
          <p:cNvSpPr>
            <a:spLocks noGrp="1"/>
          </p:cNvSpPr>
          <p:nvPr>
            <p:ph type="sldNum" sz="quarter" idx="12"/>
          </p:nvPr>
        </p:nvSpPr>
        <p:spPr/>
        <p:txBody>
          <a:bodyPr/>
          <a:lstStyle>
            <a:lvl1pPr>
              <a:defRPr/>
            </a:lvl1pPr>
          </a:lstStyle>
          <a:p>
            <a:fld id="{E5A76A0E-6BE8-4D09-8295-F315C6553383}" type="slidenum">
              <a:rPr lang="en-US" altLang="en-US"/>
              <a:pPr/>
              <a:t>‹#›</a:t>
            </a:fld>
            <a:endParaRPr lang="en-US" altLang="en-US"/>
          </a:p>
        </p:txBody>
      </p:sp>
    </p:spTree>
    <p:extLst>
      <p:ext uri="{BB962C8B-B14F-4D97-AF65-F5344CB8AC3E}">
        <p14:creationId xmlns:p14="http://schemas.microsoft.com/office/powerpoint/2010/main" val="618684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EA8C413-BC41-43A1-8ED2-E57DAD63C5D2}"/>
              </a:ext>
            </a:extLst>
          </p:cNvPr>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en-US">
              <a:solidFill>
                <a:srgbClr val="FFFFFF"/>
              </a:solidFill>
              <a:cs typeface="Arial" pitchFamily="34" charset="0"/>
            </a:endParaRPr>
          </a:p>
        </p:txBody>
      </p:sp>
      <p:sp>
        <p:nvSpPr>
          <p:cNvPr id="6" name="Rectangle 5">
            <a:extLst>
              <a:ext uri="{FF2B5EF4-FFF2-40B4-BE49-F238E27FC236}">
                <a16:creationId xmlns:a16="http://schemas.microsoft.com/office/drawing/2014/main" id="{6DC81285-3DF0-4027-8CAE-1BE57447DD6F}"/>
              </a:ext>
            </a:extLst>
          </p:cNvPr>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en-US">
              <a:solidFill>
                <a:srgbClr val="FFFFFF"/>
              </a:solidFill>
              <a:cs typeface="Arial" pitchFamily="34" charset="0"/>
            </a:endParaRPr>
          </a:p>
        </p:txBody>
      </p:sp>
      <p:sp>
        <p:nvSpPr>
          <p:cNvPr id="7" name="Rectangle 6">
            <a:extLst>
              <a:ext uri="{FF2B5EF4-FFF2-40B4-BE49-F238E27FC236}">
                <a16:creationId xmlns:a16="http://schemas.microsoft.com/office/drawing/2014/main" id="{4ECD7DD6-7AE8-474B-BA48-DEB7FCDFB64E}"/>
              </a:ext>
            </a:extLst>
          </p:cNvPr>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en-US">
              <a:solidFill>
                <a:srgbClr val="FFFFFF"/>
              </a:solidFill>
              <a:cs typeface="Arial" pitchFamily="34" charset="0"/>
            </a:endParaRPr>
          </a:p>
        </p:txBody>
      </p:sp>
      <p:sp>
        <p:nvSpPr>
          <p:cNvPr id="8" name="Rectangle 7">
            <a:extLst>
              <a:ext uri="{FF2B5EF4-FFF2-40B4-BE49-F238E27FC236}">
                <a16:creationId xmlns:a16="http://schemas.microsoft.com/office/drawing/2014/main" id="{D5BA8033-37C2-428B-B1A4-D775811FDCDE}"/>
              </a:ext>
            </a:extLst>
          </p:cNvPr>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en-US">
              <a:solidFill>
                <a:srgbClr val="FFFFFF"/>
              </a:solidFill>
              <a:cs typeface="Arial" pitchFamily="34" charset="0"/>
            </a:endParaRPr>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a:t>Click to edit Master title style</a:t>
            </a: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11">
            <a:extLst>
              <a:ext uri="{FF2B5EF4-FFF2-40B4-BE49-F238E27FC236}">
                <a16:creationId xmlns:a16="http://schemas.microsoft.com/office/drawing/2014/main" id="{5832BD37-3A2E-40E9-85A4-4183E89FE860}"/>
              </a:ext>
            </a:extLst>
          </p:cNvPr>
          <p:cNvSpPr>
            <a:spLocks noGrp="1"/>
          </p:cNvSpPr>
          <p:nvPr>
            <p:ph type="dt" sz="half" idx="10"/>
          </p:nvPr>
        </p:nvSpPr>
        <p:spPr>
          <a:xfrm>
            <a:off x="6248400" y="6248400"/>
            <a:ext cx="2667000" cy="365125"/>
          </a:xfrm>
        </p:spPr>
        <p:txBody>
          <a:bodyPr/>
          <a:lstStyle>
            <a:lvl1pPr>
              <a:defRPr/>
            </a:lvl1pPr>
          </a:lstStyle>
          <a:p>
            <a:pPr>
              <a:defRPr/>
            </a:pPr>
            <a:fld id="{D3025462-4236-4B9D-AA6E-8E4D7D388304}" type="datetimeFigureOut">
              <a:rPr lang="en-US" altLang="en-US"/>
              <a:pPr>
                <a:defRPr/>
              </a:pPr>
              <a:t>12/2/2019</a:t>
            </a:fld>
            <a:endParaRPr lang="en-US" altLang="en-US"/>
          </a:p>
        </p:txBody>
      </p:sp>
      <p:sp>
        <p:nvSpPr>
          <p:cNvPr id="10" name="Slide Number Placeholder 12">
            <a:extLst>
              <a:ext uri="{FF2B5EF4-FFF2-40B4-BE49-F238E27FC236}">
                <a16:creationId xmlns:a16="http://schemas.microsoft.com/office/drawing/2014/main" id="{9F9A6BF2-7371-4846-BC0F-3EB55385AD66}"/>
              </a:ext>
            </a:extLst>
          </p:cNvPr>
          <p:cNvSpPr>
            <a:spLocks noGrp="1"/>
          </p:cNvSpPr>
          <p:nvPr>
            <p:ph type="sldNum" sz="quarter" idx="11"/>
          </p:nvPr>
        </p:nvSpPr>
        <p:spPr>
          <a:xfrm>
            <a:off x="0" y="4667250"/>
            <a:ext cx="1447800" cy="663575"/>
          </a:xfrm>
        </p:spPr>
        <p:txBody>
          <a:bodyPr/>
          <a:lstStyle>
            <a:lvl1pPr>
              <a:defRPr sz="2800"/>
            </a:lvl1pPr>
          </a:lstStyle>
          <a:p>
            <a:fld id="{5218D35F-38FB-4271-BFEE-F0E73ADBC71B}" type="slidenum">
              <a:rPr lang="en-US" altLang="en-US"/>
              <a:pPr/>
              <a:t>‹#›</a:t>
            </a:fld>
            <a:endParaRPr lang="en-US" altLang="en-US"/>
          </a:p>
        </p:txBody>
      </p:sp>
      <p:sp>
        <p:nvSpPr>
          <p:cNvPr id="11" name="Footer Placeholder 13">
            <a:extLst>
              <a:ext uri="{FF2B5EF4-FFF2-40B4-BE49-F238E27FC236}">
                <a16:creationId xmlns:a16="http://schemas.microsoft.com/office/drawing/2014/main" id="{2200683E-578B-4717-BE40-F0DED91BBA85}"/>
              </a:ext>
            </a:extLst>
          </p:cNvPr>
          <p:cNvSpPr>
            <a:spLocks noGrp="1"/>
          </p:cNvSpPr>
          <p:nvPr>
            <p:ph type="ftr" sz="quarter" idx="12"/>
          </p:nvPr>
        </p:nvSpPr>
        <p:spPr>
          <a:xfrm>
            <a:off x="1600200" y="6248400"/>
            <a:ext cx="4572000" cy="365125"/>
          </a:xfrm>
        </p:spPr>
        <p:txBody>
          <a:bodyPr/>
          <a:lstStyle>
            <a:lvl1pPr>
              <a:defRPr/>
            </a:lvl1pPr>
          </a:lstStyle>
          <a:p>
            <a:pPr>
              <a:defRPr/>
            </a:pPr>
            <a:endParaRPr lang="en-US" altLang="en-US"/>
          </a:p>
        </p:txBody>
      </p:sp>
    </p:spTree>
    <p:extLst>
      <p:ext uri="{BB962C8B-B14F-4D97-AF65-F5344CB8AC3E}">
        <p14:creationId xmlns:p14="http://schemas.microsoft.com/office/powerpoint/2010/main" val="296361545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a:extLst>
              <a:ext uri="{FF2B5EF4-FFF2-40B4-BE49-F238E27FC236}">
                <a16:creationId xmlns:a16="http://schemas.microsoft.com/office/drawing/2014/main" id="{24501494-2B62-493F-B027-B2EDE9BF0181}"/>
              </a:ext>
            </a:extLst>
          </p:cNvPr>
          <p:cNvSpPr>
            <a:spLocks noGrp="1"/>
          </p:cNvSpPr>
          <p:nvPr>
            <p:ph type="title"/>
          </p:nvPr>
        </p:nvSpPr>
        <p:spPr bwMode="auto">
          <a:xfrm>
            <a:off x="609600" y="228600"/>
            <a:ext cx="8153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12">
            <a:extLst>
              <a:ext uri="{FF2B5EF4-FFF2-40B4-BE49-F238E27FC236}">
                <a16:creationId xmlns:a16="http://schemas.microsoft.com/office/drawing/2014/main" id="{A3DCDD58-2557-467E-B625-FBF6591B0914}"/>
              </a:ext>
            </a:extLst>
          </p:cNvPr>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35208039-9077-454C-8437-119DA3D0E48A}"/>
              </a:ext>
            </a:extLst>
          </p:cNvPr>
          <p:cNvSpPr>
            <a:spLocks noGrp="1"/>
          </p:cNvSpPr>
          <p:nvPr>
            <p:ph type="dt" sz="half" idx="2"/>
          </p:nvPr>
        </p:nvSpPr>
        <p:spPr>
          <a:xfrm>
            <a:off x="6096000" y="6248400"/>
            <a:ext cx="26670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400">
                <a:solidFill>
                  <a:schemeClr val="tx2"/>
                </a:solidFill>
                <a:latin typeface="Arial" pitchFamily="34" charset="0"/>
                <a:cs typeface="Arial" pitchFamily="34" charset="0"/>
              </a:defRPr>
            </a:lvl1pPr>
          </a:lstStyle>
          <a:p>
            <a:pPr>
              <a:defRPr/>
            </a:pPr>
            <a:fld id="{76808767-3087-4863-9083-60B519C7A608}" type="datetimeFigureOut">
              <a:rPr lang="en-US" altLang="en-US"/>
              <a:pPr>
                <a:defRPr/>
              </a:pPr>
              <a:t>12/2/2019</a:t>
            </a:fld>
            <a:endParaRPr lang="en-US" altLang="en-US"/>
          </a:p>
        </p:txBody>
      </p:sp>
      <p:sp>
        <p:nvSpPr>
          <p:cNvPr id="3" name="Footer Placeholder 2">
            <a:extLst>
              <a:ext uri="{FF2B5EF4-FFF2-40B4-BE49-F238E27FC236}">
                <a16:creationId xmlns:a16="http://schemas.microsoft.com/office/drawing/2014/main" id="{828FD456-6936-4D4C-835E-BAC188FCED7A}"/>
              </a:ext>
            </a:extLst>
          </p:cNvPr>
          <p:cNvSpPr>
            <a:spLocks noGrp="1"/>
          </p:cNvSpPr>
          <p:nvPr>
            <p:ph type="ftr" sz="quarter" idx="3"/>
          </p:nvPr>
        </p:nvSpPr>
        <p:spPr>
          <a:xfrm>
            <a:off x="609600" y="6248400"/>
            <a:ext cx="5421313"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400">
                <a:solidFill>
                  <a:schemeClr val="tx2"/>
                </a:solidFill>
                <a:latin typeface="Arial" pitchFamily="34" charset="0"/>
                <a:cs typeface="Arial" pitchFamily="34" charset="0"/>
              </a:defRPr>
            </a:lvl1pPr>
          </a:lstStyle>
          <a:p>
            <a:pPr>
              <a:defRPr/>
            </a:pPr>
            <a:endParaRPr lang="en-US" altLang="en-US"/>
          </a:p>
        </p:txBody>
      </p:sp>
      <p:sp>
        <p:nvSpPr>
          <p:cNvPr id="7" name="Rectangle 6">
            <a:extLst>
              <a:ext uri="{FF2B5EF4-FFF2-40B4-BE49-F238E27FC236}">
                <a16:creationId xmlns:a16="http://schemas.microsoft.com/office/drawing/2014/main" id="{0F2AC48A-6BA1-4CC9-ADA1-13B8528732FD}"/>
              </a:ext>
            </a:extLst>
          </p:cNvPr>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en-US">
              <a:solidFill>
                <a:srgbClr val="FFFFFF"/>
              </a:solidFill>
              <a:cs typeface="Arial" pitchFamily="34" charset="0"/>
            </a:endParaRPr>
          </a:p>
        </p:txBody>
      </p:sp>
      <p:sp>
        <p:nvSpPr>
          <p:cNvPr id="8" name="Rectangle 7">
            <a:extLst>
              <a:ext uri="{FF2B5EF4-FFF2-40B4-BE49-F238E27FC236}">
                <a16:creationId xmlns:a16="http://schemas.microsoft.com/office/drawing/2014/main" id="{23D6E8CB-3D2D-4153-B993-527C092B07B9}"/>
              </a:ext>
            </a:extLst>
          </p:cNvPr>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en-US">
              <a:solidFill>
                <a:srgbClr val="FFFFFF"/>
              </a:solidFill>
              <a:cs typeface="Arial" pitchFamily="34" charset="0"/>
            </a:endParaRPr>
          </a:p>
        </p:txBody>
      </p:sp>
      <p:sp>
        <p:nvSpPr>
          <p:cNvPr id="9" name="Rectangle 8">
            <a:extLst>
              <a:ext uri="{FF2B5EF4-FFF2-40B4-BE49-F238E27FC236}">
                <a16:creationId xmlns:a16="http://schemas.microsoft.com/office/drawing/2014/main" id="{A944AF85-23B4-40B4-8B56-0B055EA4FA96}"/>
              </a:ext>
            </a:extLst>
          </p:cNvPr>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en-US">
              <a:solidFill>
                <a:srgbClr val="FFFFFF"/>
              </a:solidFill>
              <a:cs typeface="Arial" pitchFamily="34" charset="0"/>
            </a:endParaRPr>
          </a:p>
        </p:txBody>
      </p:sp>
      <p:sp>
        <p:nvSpPr>
          <p:cNvPr id="23" name="Slide Number Placeholder 22">
            <a:extLst>
              <a:ext uri="{FF2B5EF4-FFF2-40B4-BE49-F238E27FC236}">
                <a16:creationId xmlns:a16="http://schemas.microsoft.com/office/drawing/2014/main" id="{8523C671-CB6A-4147-A434-AEE215344B5A}"/>
              </a:ext>
            </a:extLst>
          </p:cNvPr>
          <p:cNvSpPr>
            <a:spLocks noGrp="1"/>
          </p:cNvSpPr>
          <p:nvPr>
            <p:ph type="sldNum" sz="quarter" idx="4"/>
          </p:nvPr>
        </p:nvSpPr>
        <p:spPr>
          <a:xfrm>
            <a:off x="0" y="1271588"/>
            <a:ext cx="533400" cy="244475"/>
          </a:xfrm>
          <a:prstGeom prst="rect">
            <a:avLst/>
          </a:prstGeom>
        </p:spPr>
        <p:txBody>
          <a:bodyPr vert="horz" wrap="square" lIns="91440" tIns="45720" rIns="91440" bIns="45720" numCol="1" anchor="ctr" anchorCtr="0" compatLnSpc="1">
            <a:prstTxWarp prst="textNoShape">
              <a:avLst/>
            </a:prstTxWarp>
            <a:normAutofit/>
          </a:bodyPr>
          <a:lstStyle>
            <a:lvl1pPr algn="ctr" eaLnBrk="1" hangingPunct="1">
              <a:defRPr sz="1400" b="1">
                <a:solidFill>
                  <a:srgbClr val="FFFFFF"/>
                </a:solidFill>
              </a:defRPr>
            </a:lvl1pPr>
          </a:lstStyle>
          <a:p>
            <a:fld id="{22322E9B-1A68-4B6E-8982-6489602C45C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297" r:id="rId1"/>
    <p:sldLayoutId id="2147484291" r:id="rId2"/>
    <p:sldLayoutId id="2147484298" r:id="rId3"/>
    <p:sldLayoutId id="2147484292" r:id="rId4"/>
    <p:sldLayoutId id="2147484293" r:id="rId5"/>
    <p:sldLayoutId id="2147484294" r:id="rId6"/>
    <p:sldLayoutId id="2147484299" r:id="rId7"/>
    <p:sldLayoutId id="2147484295" r:id="rId8"/>
    <p:sldLayoutId id="2147484300" r:id="rId9"/>
    <p:sldLayoutId id="2147484296" r:id="rId10"/>
    <p:sldLayoutId id="2147484301" r:id="rId11"/>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defRPr>
      </a:lvl2pPr>
      <a:lvl3pPr algn="l" rtl="0" eaLnBrk="0" fontAlgn="base" hangingPunct="0">
        <a:spcBef>
          <a:spcPct val="0"/>
        </a:spcBef>
        <a:spcAft>
          <a:spcPct val="0"/>
        </a:spcAft>
        <a:defRPr sz="4400">
          <a:solidFill>
            <a:schemeClr val="tx2"/>
          </a:solidFill>
          <a:latin typeface="Tw Cen MT" pitchFamily="34" charset="0"/>
        </a:defRPr>
      </a:lvl3pPr>
      <a:lvl4pPr algn="l" rtl="0" eaLnBrk="0" fontAlgn="base" hangingPunct="0">
        <a:spcBef>
          <a:spcPct val="0"/>
        </a:spcBef>
        <a:spcAft>
          <a:spcPct val="0"/>
        </a:spcAft>
        <a:defRPr sz="4400">
          <a:solidFill>
            <a:schemeClr val="tx2"/>
          </a:solidFill>
          <a:latin typeface="Tw Cen MT" pitchFamily="34" charset="0"/>
        </a:defRPr>
      </a:lvl4pPr>
      <a:lvl5pPr algn="l" rtl="0" eaLnBrk="0" fontAlgn="base" hangingPunct="0">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anose="05000000000000000000"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anose="05000000000000000000"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2" Target="../media/image6.jpeg" Type="http://schemas.openxmlformats.org/officeDocument/2006/relationships/image"/><Relationship Id="rId1" Target="../slideLayouts/slideLayout2.xml" Type="http://schemas.openxmlformats.org/officeDocument/2006/relationships/slideLayout"/></Relationships>
</file>

<file path=ppt/slides/_rels/slide32.xml.rels><?xml version="1.0" encoding="UTF-8" standalone="yes" ?><Relationships xmlns="http://schemas.openxmlformats.org/package/2006/relationships"><Relationship Id="rId2" Target="../media/image7.jpeg" Type="http://schemas.openxmlformats.org/officeDocument/2006/relationships/image"/><Relationship Id="rId1" Target="../slideLayouts/slideLayout2.xml" Type="http://schemas.openxmlformats.org/officeDocument/2006/relationships/slideLayout"/></Relationships>
</file>

<file path=ppt/slides/_rels/slide33.xml.rels><?xml version="1.0" encoding="UTF-8" standalone="yes" ?><Relationships xmlns="http://schemas.openxmlformats.org/package/2006/relationships"><Relationship Id="rId2" Target="../media/image8.jpeg" Type="http://schemas.openxmlformats.org/officeDocument/2006/relationships/image"/><Relationship Id="rId1" Target="../slideLayouts/slideLayout2.xml" Type="http://schemas.openxmlformats.org/officeDocument/2006/relationships/slideLayout"/></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7170" name="Picture 3" descr="NOA LOGO (2).png">
            <a:extLst>
              <a:ext uri="{FF2B5EF4-FFF2-40B4-BE49-F238E27FC236}">
                <a16:creationId xmlns:a16="http://schemas.microsoft.com/office/drawing/2014/main" id="{1EFC4958-1E2B-41FD-B78D-3E5A2C20763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1506538"/>
            <a:ext cx="3276600" cy="3586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TextBox 5">
            <a:extLst>
              <a:ext uri="{FF2B5EF4-FFF2-40B4-BE49-F238E27FC236}">
                <a16:creationId xmlns:a16="http://schemas.microsoft.com/office/drawing/2014/main" id="{C1C8AF2E-38EB-48AB-8779-E3B8E27E96CF}"/>
              </a:ext>
            </a:extLst>
          </p:cNvPr>
          <p:cNvSpPr txBox="1">
            <a:spLocks noChangeArrowheads="1"/>
          </p:cNvSpPr>
          <p:nvPr/>
        </p:nvSpPr>
        <p:spPr bwMode="auto">
          <a:xfrm>
            <a:off x="381000" y="5181600"/>
            <a:ext cx="8077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a:solidFill>
                  <a:srgbClr val="FF0000"/>
                </a:solidFill>
                <a:latin typeface="Cambria" panose="02040503050406030204" pitchFamily="18" charset="0"/>
              </a:rPr>
              <a:t>CHANGE BEGINS WITH ME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7FB61484-2396-400F-B0E5-00FB8B508E7E}"/>
              </a:ext>
            </a:extLst>
          </p:cNvPr>
          <p:cNvSpPr>
            <a:spLocks noGrp="1"/>
          </p:cNvSpPr>
          <p:nvPr>
            <p:ph type="title"/>
          </p:nvPr>
        </p:nvSpPr>
        <p:spPr>
          <a:xfrm>
            <a:off x="612775" y="228600"/>
            <a:ext cx="8153400" cy="990600"/>
          </a:xfrm>
        </p:spPr>
        <p:txBody>
          <a:bodyPr/>
          <a:lstStyle/>
          <a:p>
            <a:r>
              <a:rPr lang="en-US" altLang="en-US" sz="4000"/>
              <a:t>Conceptualising Citizen Engagement…</a:t>
            </a:r>
          </a:p>
        </p:txBody>
      </p:sp>
      <p:sp>
        <p:nvSpPr>
          <p:cNvPr id="16387" name="Content Placeholder 2">
            <a:extLst>
              <a:ext uri="{FF2B5EF4-FFF2-40B4-BE49-F238E27FC236}">
                <a16:creationId xmlns:a16="http://schemas.microsoft.com/office/drawing/2014/main" id="{21A49FAB-97BC-4E7B-88FC-4E87616B10BB}"/>
              </a:ext>
            </a:extLst>
          </p:cNvPr>
          <p:cNvSpPr>
            <a:spLocks noGrp="1"/>
          </p:cNvSpPr>
          <p:nvPr>
            <p:ph sz="quarter" idx="1"/>
          </p:nvPr>
        </p:nvSpPr>
        <p:spPr>
          <a:xfrm>
            <a:off x="612775" y="1600200"/>
            <a:ext cx="8153400" cy="4495800"/>
          </a:xfrm>
        </p:spPr>
        <p:txBody>
          <a:bodyPr/>
          <a:lstStyle/>
          <a:p>
            <a:r>
              <a:rPr lang="en-US" altLang="en-US"/>
              <a:t>To this extent, citizens play a critical role in advocating and helping to make public institutions more transparent and accountable.</a:t>
            </a:r>
          </a:p>
          <a:p>
            <a:r>
              <a:rPr lang="en-US" altLang="en-US"/>
              <a:t>They also contribute innovative solutions to complex development challenges.</a:t>
            </a:r>
          </a:p>
          <a:p>
            <a:r>
              <a:rPr lang="en-US" altLang="en-US"/>
              <a:t>This is precisely what Open Government Partnership (OGP) seeks to achieve.</a:t>
            </a:r>
          </a:p>
          <a:p>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4FB90242-BAF9-499D-B723-1D572D4FDBFE}"/>
              </a:ext>
            </a:extLst>
          </p:cNvPr>
          <p:cNvSpPr>
            <a:spLocks noGrp="1"/>
          </p:cNvSpPr>
          <p:nvPr>
            <p:ph type="title"/>
          </p:nvPr>
        </p:nvSpPr>
        <p:spPr>
          <a:xfrm>
            <a:off x="612775" y="228600"/>
            <a:ext cx="8153400" cy="990600"/>
          </a:xfrm>
        </p:spPr>
        <p:txBody>
          <a:bodyPr/>
          <a:lstStyle/>
          <a:p>
            <a:r>
              <a:rPr lang="en-US" altLang="en-US" sz="4000"/>
              <a:t>The OGP and it Principles</a:t>
            </a:r>
          </a:p>
        </p:txBody>
      </p:sp>
      <p:sp>
        <p:nvSpPr>
          <p:cNvPr id="17411" name="Content Placeholder 2">
            <a:extLst>
              <a:ext uri="{FF2B5EF4-FFF2-40B4-BE49-F238E27FC236}">
                <a16:creationId xmlns:a16="http://schemas.microsoft.com/office/drawing/2014/main" id="{E774A7BD-1794-4B88-987A-CF1B2BC80288}"/>
              </a:ext>
            </a:extLst>
          </p:cNvPr>
          <p:cNvSpPr>
            <a:spLocks noGrp="1"/>
          </p:cNvSpPr>
          <p:nvPr>
            <p:ph sz="quarter" idx="1"/>
          </p:nvPr>
        </p:nvSpPr>
        <p:spPr>
          <a:xfrm>
            <a:off x="612775" y="1600200"/>
            <a:ext cx="8153400" cy="4495800"/>
          </a:xfrm>
        </p:spPr>
        <p:txBody>
          <a:bodyPr/>
          <a:lstStyle/>
          <a:p>
            <a:r>
              <a:rPr lang="en-US" altLang="en-US" sz="2800"/>
              <a:t>The Open Government Partnership (OGP) was launched on 20</a:t>
            </a:r>
            <a:r>
              <a:rPr lang="en-US" altLang="en-US" sz="2800" baseline="30000"/>
              <a:t>th</a:t>
            </a:r>
            <a:r>
              <a:rPr lang="en-US" altLang="en-US" sz="2800"/>
              <a:t>September 2011 to provide an international platform for domestic reformers to make their governments more open, accountable and responsive to citizens. The partnership is governed by four key principles:</a:t>
            </a:r>
          </a:p>
          <a:p>
            <a:r>
              <a:rPr lang="en-US" altLang="en-US" sz="2800" b="1"/>
              <a:t>Transparency:</a:t>
            </a:r>
            <a:r>
              <a:rPr lang="en-US" altLang="en-US" sz="2800"/>
              <a:t>	Information on government activities and decisions is open, comprehensive, timely and freely available to the public, and meets basic open data standards. </a:t>
            </a:r>
          </a:p>
          <a:p>
            <a:endParaRPr lang="en-US" altLang="en-US" sz="2800"/>
          </a:p>
          <a:p>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C470CF3C-1DEE-4FB8-AA36-7846A1750FDB}"/>
              </a:ext>
            </a:extLst>
          </p:cNvPr>
          <p:cNvSpPr>
            <a:spLocks noGrp="1"/>
          </p:cNvSpPr>
          <p:nvPr>
            <p:ph type="title"/>
          </p:nvPr>
        </p:nvSpPr>
        <p:spPr>
          <a:xfrm>
            <a:off x="612775" y="228600"/>
            <a:ext cx="8153400" cy="990600"/>
          </a:xfrm>
        </p:spPr>
        <p:txBody>
          <a:bodyPr/>
          <a:lstStyle/>
          <a:p>
            <a:r>
              <a:rPr lang="en-US" altLang="en-US" sz="4000"/>
              <a:t>The OGP and its Principles…</a:t>
            </a:r>
          </a:p>
        </p:txBody>
      </p:sp>
      <p:sp>
        <p:nvSpPr>
          <p:cNvPr id="18435" name="Content Placeholder 2">
            <a:extLst>
              <a:ext uri="{FF2B5EF4-FFF2-40B4-BE49-F238E27FC236}">
                <a16:creationId xmlns:a16="http://schemas.microsoft.com/office/drawing/2014/main" id="{93231558-99BF-4522-BAA7-3047B80FF370}"/>
              </a:ext>
            </a:extLst>
          </p:cNvPr>
          <p:cNvSpPr>
            <a:spLocks noGrp="1"/>
          </p:cNvSpPr>
          <p:nvPr>
            <p:ph sz="quarter" idx="1"/>
          </p:nvPr>
        </p:nvSpPr>
        <p:spPr>
          <a:xfrm>
            <a:off x="612775" y="1600200"/>
            <a:ext cx="8153400" cy="4495800"/>
          </a:xfrm>
        </p:spPr>
        <p:txBody>
          <a:bodyPr/>
          <a:lstStyle/>
          <a:p>
            <a:r>
              <a:rPr lang="en-US" altLang="en-US" sz="2800" b="1"/>
              <a:t>Accountability:</a:t>
            </a:r>
            <a:r>
              <a:rPr lang="en-US" altLang="en-US" sz="2800"/>
              <a:t> Rules, regulations, and mechanisms are in place that call upon government actors to justify their actions, act upon criticisms or requirements made of them and accept responsibility for failure to perform.</a:t>
            </a:r>
          </a:p>
          <a:p>
            <a:r>
              <a:rPr lang="en-US" altLang="en-US" sz="2800" b="1"/>
              <a:t>Citizen	Participation</a:t>
            </a:r>
            <a:r>
              <a:rPr lang="en-US" altLang="en-US" sz="2800"/>
              <a:t>: Governments seek to mobilize citizens to engage in public debate, provide input, and make contributions that lead to more responsive and effective governance. </a:t>
            </a:r>
          </a:p>
          <a:p>
            <a:endParaRPr lang="en-US" altLang="en-US" sz="3200"/>
          </a:p>
          <a:p>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5A9E3FF5-88C2-4DBD-82C3-7573C0634486}"/>
              </a:ext>
            </a:extLst>
          </p:cNvPr>
          <p:cNvSpPr>
            <a:spLocks noGrp="1"/>
          </p:cNvSpPr>
          <p:nvPr>
            <p:ph type="title"/>
          </p:nvPr>
        </p:nvSpPr>
        <p:spPr>
          <a:xfrm>
            <a:off x="612775" y="228600"/>
            <a:ext cx="8153400" cy="990600"/>
          </a:xfrm>
        </p:spPr>
        <p:txBody>
          <a:bodyPr/>
          <a:lstStyle/>
          <a:p>
            <a:r>
              <a:rPr lang="en-US" altLang="en-US" sz="4000"/>
              <a:t>The OGP and its Principles…</a:t>
            </a:r>
          </a:p>
        </p:txBody>
      </p:sp>
      <p:sp>
        <p:nvSpPr>
          <p:cNvPr id="19459" name="Content Placeholder 2">
            <a:extLst>
              <a:ext uri="{FF2B5EF4-FFF2-40B4-BE49-F238E27FC236}">
                <a16:creationId xmlns:a16="http://schemas.microsoft.com/office/drawing/2014/main" id="{9153EACF-308B-4CC1-8C55-47A4591E8837}"/>
              </a:ext>
            </a:extLst>
          </p:cNvPr>
          <p:cNvSpPr>
            <a:spLocks noGrp="1"/>
          </p:cNvSpPr>
          <p:nvPr>
            <p:ph sz="quarter" idx="1"/>
          </p:nvPr>
        </p:nvSpPr>
        <p:spPr>
          <a:xfrm>
            <a:off x="612775" y="1600200"/>
            <a:ext cx="8153400" cy="4495800"/>
          </a:xfrm>
        </p:spPr>
        <p:txBody>
          <a:bodyPr/>
          <a:lstStyle/>
          <a:p>
            <a:r>
              <a:rPr lang="en-US" altLang="en-US" sz="2800" b="1"/>
              <a:t>Technology	and	Innovation</a:t>
            </a:r>
            <a:r>
              <a:rPr lang="en-US" altLang="en-US" sz="2800"/>
              <a:t>: Governments embrace the importance of new technologies in driving innovation, providing citizens with open access to technology, and increasing their capacity to use technology.</a:t>
            </a:r>
          </a:p>
          <a:p>
            <a:endParaRPr lang="en-US"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FD0A6D38-6AD9-4BE6-807E-59F5254B6E51}"/>
              </a:ext>
            </a:extLst>
          </p:cNvPr>
          <p:cNvSpPr>
            <a:spLocks noGrp="1"/>
          </p:cNvSpPr>
          <p:nvPr>
            <p:ph type="title"/>
          </p:nvPr>
        </p:nvSpPr>
        <p:spPr>
          <a:xfrm>
            <a:off x="612775" y="228600"/>
            <a:ext cx="8153400" cy="990600"/>
          </a:xfrm>
        </p:spPr>
        <p:txBody>
          <a:bodyPr/>
          <a:lstStyle/>
          <a:p>
            <a:r>
              <a:rPr lang="en-US" altLang="en-US" sz="4000"/>
              <a:t>Founding Governments</a:t>
            </a:r>
          </a:p>
        </p:txBody>
      </p:sp>
      <p:sp>
        <p:nvSpPr>
          <p:cNvPr id="20483" name="Content Placeholder 2">
            <a:extLst>
              <a:ext uri="{FF2B5EF4-FFF2-40B4-BE49-F238E27FC236}">
                <a16:creationId xmlns:a16="http://schemas.microsoft.com/office/drawing/2014/main" id="{C244FB89-B283-4082-A0D6-2E0C481622A4}"/>
              </a:ext>
            </a:extLst>
          </p:cNvPr>
          <p:cNvSpPr>
            <a:spLocks noGrp="1"/>
          </p:cNvSpPr>
          <p:nvPr>
            <p:ph sz="quarter" idx="1"/>
          </p:nvPr>
        </p:nvSpPr>
        <p:spPr>
          <a:xfrm>
            <a:off x="612775" y="1600200"/>
            <a:ext cx="8153400" cy="4495800"/>
          </a:xfrm>
        </p:spPr>
        <p:txBody>
          <a:bodyPr/>
          <a:lstStyle/>
          <a:p>
            <a:r>
              <a:rPr lang="en-US" altLang="en-US" sz="2700"/>
              <a:t>Brazil </a:t>
            </a:r>
          </a:p>
          <a:p>
            <a:r>
              <a:rPr lang="en-US" altLang="en-US" sz="2700"/>
              <a:t>Indonesia </a:t>
            </a:r>
          </a:p>
          <a:p>
            <a:r>
              <a:rPr lang="en-US" altLang="en-US" sz="2700"/>
              <a:t>Philippines </a:t>
            </a:r>
          </a:p>
          <a:p>
            <a:r>
              <a:rPr lang="en-US" altLang="en-US" sz="2700"/>
              <a:t>Mexico</a:t>
            </a:r>
          </a:p>
          <a:p>
            <a:r>
              <a:rPr lang="en-US" altLang="en-US" sz="2700"/>
              <a:t>Norway</a:t>
            </a:r>
          </a:p>
          <a:p>
            <a:r>
              <a:rPr lang="en-US" altLang="en-US" sz="2700"/>
              <a:t>South Africa</a:t>
            </a:r>
          </a:p>
          <a:p>
            <a:r>
              <a:rPr lang="en-US" altLang="en-US" sz="2700"/>
              <a:t>United Kingdom </a:t>
            </a:r>
          </a:p>
          <a:p>
            <a:r>
              <a:rPr lang="en-US" altLang="en-US" sz="2700"/>
              <a:t>United States</a:t>
            </a:r>
          </a:p>
          <a:p>
            <a:r>
              <a:rPr lang="en-US" altLang="en-US" sz="2700"/>
              <a:t>Since its launching, number of countries has risen to 75</a:t>
            </a:r>
          </a:p>
          <a:p>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82E0293D-98E5-4D1C-98CB-ED9DE7A1F1C4}"/>
              </a:ext>
            </a:extLst>
          </p:cNvPr>
          <p:cNvSpPr>
            <a:spLocks noGrp="1"/>
          </p:cNvSpPr>
          <p:nvPr>
            <p:ph type="title"/>
          </p:nvPr>
        </p:nvSpPr>
        <p:spPr>
          <a:xfrm>
            <a:off x="612775" y="228600"/>
            <a:ext cx="8153400" cy="990600"/>
          </a:xfrm>
        </p:spPr>
        <p:txBody>
          <a:bodyPr/>
          <a:lstStyle/>
          <a:p>
            <a:r>
              <a:rPr lang="en-US" altLang="en-US" sz="4000"/>
              <a:t>Eligibility Criteria</a:t>
            </a:r>
          </a:p>
        </p:txBody>
      </p:sp>
      <p:sp>
        <p:nvSpPr>
          <p:cNvPr id="21507" name="Content Placeholder 2">
            <a:extLst>
              <a:ext uri="{FF2B5EF4-FFF2-40B4-BE49-F238E27FC236}">
                <a16:creationId xmlns:a16="http://schemas.microsoft.com/office/drawing/2014/main" id="{0E593EC0-1BDA-4C61-9A6D-67915EAC6A37}"/>
              </a:ext>
            </a:extLst>
          </p:cNvPr>
          <p:cNvSpPr>
            <a:spLocks noGrp="1"/>
          </p:cNvSpPr>
          <p:nvPr>
            <p:ph sz="quarter" idx="1"/>
          </p:nvPr>
        </p:nvSpPr>
        <p:spPr>
          <a:xfrm>
            <a:off x="612775" y="1600200"/>
            <a:ext cx="8153400" cy="4495800"/>
          </a:xfrm>
        </p:spPr>
        <p:txBody>
          <a:bodyPr/>
          <a:lstStyle/>
          <a:p>
            <a:r>
              <a:rPr lang="en-US" altLang="en-US" sz="2800"/>
              <a:t>Country must </a:t>
            </a:r>
          </a:p>
          <a:p>
            <a:pPr lvl="1">
              <a:buFont typeface="Wingdings" panose="05000000000000000000" pitchFamily="2" charset="2"/>
              <a:buChar char="Ø"/>
            </a:pPr>
            <a:endParaRPr lang="en-US" altLang="en-US" sz="2800"/>
          </a:p>
          <a:p>
            <a:pPr lvl="1">
              <a:buFont typeface="Wingdings" panose="05000000000000000000" pitchFamily="2" charset="2"/>
              <a:buChar char="Ø"/>
            </a:pPr>
            <a:r>
              <a:rPr lang="en-US" altLang="en-US" sz="2800"/>
              <a:t>Embrace open government declaration</a:t>
            </a:r>
          </a:p>
          <a:p>
            <a:pPr lvl="1">
              <a:buFont typeface="Wingdings" panose="05000000000000000000" pitchFamily="2" charset="2"/>
              <a:buChar char="Ø"/>
            </a:pPr>
            <a:r>
              <a:rPr lang="en-US" altLang="en-US" sz="2800"/>
              <a:t>Develop a National Action Plan with concrete open government reform commitments developed with public consultation </a:t>
            </a:r>
          </a:p>
          <a:p>
            <a:pPr lvl="1">
              <a:buFont typeface="Wingdings" panose="05000000000000000000" pitchFamily="2" charset="2"/>
              <a:buChar char="Ø"/>
            </a:pPr>
            <a:r>
              <a:rPr lang="en-US" altLang="en-US" sz="2800"/>
              <a:t>Be committed to independent reporting on progress.  </a:t>
            </a:r>
          </a:p>
          <a:p>
            <a:pPr lvl="1">
              <a:buFont typeface="Wingdings" panose="05000000000000000000" pitchFamily="2" charset="2"/>
              <a:buChar char="Ø"/>
            </a:pPr>
            <a:r>
              <a:rPr lang="en-US" altLang="en-US" sz="2800"/>
              <a:t>Exhibit a demonstrated commitment to open government in four key areas namely:</a:t>
            </a:r>
          </a:p>
          <a:p>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52B83DA9-AD66-4F5A-8837-FBB3A6F2864A}"/>
              </a:ext>
            </a:extLst>
          </p:cNvPr>
          <p:cNvSpPr>
            <a:spLocks noGrp="1"/>
          </p:cNvSpPr>
          <p:nvPr>
            <p:ph type="title"/>
          </p:nvPr>
        </p:nvSpPr>
        <p:spPr>
          <a:xfrm>
            <a:off x="612775" y="228600"/>
            <a:ext cx="8153400" cy="990600"/>
          </a:xfrm>
        </p:spPr>
        <p:txBody>
          <a:bodyPr/>
          <a:lstStyle/>
          <a:p>
            <a:r>
              <a:rPr lang="en-US" altLang="en-US" sz="4000"/>
              <a:t>Eligibility Criteria…</a:t>
            </a:r>
          </a:p>
        </p:txBody>
      </p:sp>
      <p:sp>
        <p:nvSpPr>
          <p:cNvPr id="22531" name="Content Placeholder 2">
            <a:extLst>
              <a:ext uri="{FF2B5EF4-FFF2-40B4-BE49-F238E27FC236}">
                <a16:creationId xmlns:a16="http://schemas.microsoft.com/office/drawing/2014/main" id="{16FD836F-5E8F-4861-A2E5-52DD47D894FA}"/>
              </a:ext>
            </a:extLst>
          </p:cNvPr>
          <p:cNvSpPr>
            <a:spLocks noGrp="1"/>
          </p:cNvSpPr>
          <p:nvPr>
            <p:ph sz="quarter" idx="1"/>
          </p:nvPr>
        </p:nvSpPr>
        <p:spPr>
          <a:xfrm>
            <a:off x="612775" y="1600200"/>
            <a:ext cx="8153400" cy="4495800"/>
          </a:xfrm>
        </p:spPr>
        <p:txBody>
          <a:bodyPr/>
          <a:lstStyle/>
          <a:p>
            <a:pPr lvl="2">
              <a:buFont typeface="Wingdings" panose="05000000000000000000" pitchFamily="2" charset="2"/>
              <a:buChar char="q"/>
            </a:pPr>
            <a:r>
              <a:rPr lang="en-US" altLang="en-US" sz="2600" b="1"/>
              <a:t>Fiscal transparency</a:t>
            </a:r>
            <a:r>
              <a:rPr lang="en-US" altLang="en-US" sz="2600"/>
              <a:t>- There should be timely publication of essential budget documents.</a:t>
            </a:r>
          </a:p>
          <a:p>
            <a:pPr lvl="2">
              <a:buFont typeface="Wingdings" panose="05000000000000000000" pitchFamily="2" charset="2"/>
              <a:buChar char="q"/>
            </a:pPr>
            <a:r>
              <a:rPr lang="en-US" altLang="en-US" sz="2600" b="1"/>
              <a:t>Access to information</a:t>
            </a:r>
            <a:r>
              <a:rPr lang="en-US" altLang="en-US" sz="2600"/>
              <a:t> - There should be an access to information law that guarantees the public’s right to information.</a:t>
            </a:r>
          </a:p>
          <a:p>
            <a:pPr lvl="2">
              <a:buFont typeface="Wingdings" panose="05000000000000000000" pitchFamily="2" charset="2"/>
              <a:buChar char="q"/>
            </a:pPr>
            <a:r>
              <a:rPr lang="en-US" altLang="en-US" sz="2600" b="1"/>
              <a:t>Income and asset disclosure</a:t>
            </a:r>
            <a:r>
              <a:rPr lang="en-US" altLang="en-US" sz="2600"/>
              <a:t> - There should be rules that require public disclosure of income and assets for elected and senior public officials. </a:t>
            </a:r>
          </a:p>
          <a:p>
            <a:pPr lvl="2">
              <a:buFont typeface="Wingdings" panose="05000000000000000000" pitchFamily="2" charset="2"/>
              <a:buChar char="q"/>
            </a:pPr>
            <a:r>
              <a:rPr lang="en-US" altLang="en-US" sz="2600" b="1"/>
              <a:t>Citizen engagement</a:t>
            </a:r>
            <a:r>
              <a:rPr lang="en-US" altLang="en-US" sz="2600"/>
              <a:t> - There should be basic protections for civil liberties and an openness to citizen engagement and participation in policymaking and governance. </a:t>
            </a:r>
          </a:p>
          <a:p>
            <a:pPr lvl="2">
              <a:buFont typeface="Wingdings" panose="05000000000000000000" pitchFamily="2" charset="2"/>
              <a:buChar char="q"/>
            </a:pPr>
            <a:endParaRPr lang="en-US" altLang="en-US" sz="2600"/>
          </a:p>
          <a:p>
            <a:endParaRPr lang="en-US" altLang="en-US" sz="26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BB034A95-26D2-48C4-87EF-9058E07414EC}"/>
              </a:ext>
            </a:extLst>
          </p:cNvPr>
          <p:cNvSpPr>
            <a:spLocks noGrp="1"/>
          </p:cNvSpPr>
          <p:nvPr>
            <p:ph type="title"/>
          </p:nvPr>
        </p:nvSpPr>
        <p:spPr>
          <a:xfrm>
            <a:off x="612775" y="228600"/>
            <a:ext cx="8153400" cy="990600"/>
          </a:xfrm>
        </p:spPr>
        <p:txBody>
          <a:bodyPr/>
          <a:lstStyle/>
          <a:p>
            <a:r>
              <a:rPr lang="en-US" altLang="en-US" sz="4000"/>
              <a:t>OGP In Nigeria</a:t>
            </a:r>
          </a:p>
        </p:txBody>
      </p:sp>
      <p:sp>
        <p:nvSpPr>
          <p:cNvPr id="23555" name="Content Placeholder 2">
            <a:extLst>
              <a:ext uri="{FF2B5EF4-FFF2-40B4-BE49-F238E27FC236}">
                <a16:creationId xmlns:a16="http://schemas.microsoft.com/office/drawing/2014/main" id="{77235AF1-5D83-425D-92FB-E27783488766}"/>
              </a:ext>
            </a:extLst>
          </p:cNvPr>
          <p:cNvSpPr>
            <a:spLocks noGrp="1"/>
          </p:cNvSpPr>
          <p:nvPr>
            <p:ph sz="quarter" idx="1"/>
          </p:nvPr>
        </p:nvSpPr>
        <p:spPr>
          <a:xfrm>
            <a:off x="612775" y="1600200"/>
            <a:ext cx="8153400" cy="4495800"/>
          </a:xfrm>
        </p:spPr>
        <p:txBody>
          <a:bodyPr/>
          <a:lstStyle/>
          <a:p>
            <a:r>
              <a:rPr lang="en-GB" altLang="en-US" sz="2700"/>
              <a:t>On 11</a:t>
            </a:r>
            <a:r>
              <a:rPr lang="en-GB" altLang="en-US" sz="2700" baseline="30000"/>
              <a:t>th</a:t>
            </a:r>
            <a:r>
              <a:rPr lang="en-GB" altLang="en-US" sz="2700"/>
              <a:t>May 2016, President Muhammadu Buhari had announced at the Conference on tackling corruption organised at the Marlborough house in the UK  that Nigeria will join the OGP</a:t>
            </a:r>
          </a:p>
          <a:p>
            <a:r>
              <a:rPr lang="en-GB" altLang="en-US" sz="2700"/>
              <a:t>On 27</a:t>
            </a:r>
            <a:r>
              <a:rPr lang="en-GB" altLang="en-US" sz="2700" baseline="30000"/>
              <a:t>th</a:t>
            </a:r>
            <a:r>
              <a:rPr lang="en-GB" altLang="en-US" sz="2700"/>
              <a:t>July 2016, Nigeria joined the OGP as its 70</a:t>
            </a:r>
            <a:r>
              <a:rPr lang="en-GB" altLang="en-US" sz="2700" baseline="30000"/>
              <a:t>th</a:t>
            </a:r>
            <a:r>
              <a:rPr lang="en-GB" altLang="en-US" sz="2700"/>
              <a:t> member and submitted its two-year National Action Plan (NAP) to the OGP international Secretariat in December 2016 at the fourth OGP Summit held in Paris, France. </a:t>
            </a:r>
          </a:p>
          <a:p>
            <a:r>
              <a:rPr lang="en-GB" altLang="en-US" sz="2700"/>
              <a:t>Central to the implementation of the OGP, is the principle of co-creation</a:t>
            </a:r>
            <a:endParaRPr lang="en-US" altLang="en-US" sz="2700"/>
          </a:p>
          <a:p>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07E65B8E-B35A-4B40-B723-177D386926D8}"/>
              </a:ext>
            </a:extLst>
          </p:cNvPr>
          <p:cNvSpPr>
            <a:spLocks noGrp="1"/>
          </p:cNvSpPr>
          <p:nvPr>
            <p:ph type="title"/>
          </p:nvPr>
        </p:nvSpPr>
        <p:spPr>
          <a:xfrm>
            <a:off x="612775" y="228600"/>
            <a:ext cx="8153400" cy="990600"/>
          </a:xfrm>
        </p:spPr>
        <p:txBody>
          <a:bodyPr/>
          <a:lstStyle/>
          <a:p>
            <a:r>
              <a:rPr lang="en-US" altLang="en-US" sz="4000"/>
              <a:t>OGP In Nigeria…</a:t>
            </a:r>
          </a:p>
        </p:txBody>
      </p:sp>
      <p:sp>
        <p:nvSpPr>
          <p:cNvPr id="24579" name="Content Placeholder 2">
            <a:extLst>
              <a:ext uri="{FF2B5EF4-FFF2-40B4-BE49-F238E27FC236}">
                <a16:creationId xmlns:a16="http://schemas.microsoft.com/office/drawing/2014/main" id="{AB4B20F6-C586-4860-87CE-7A6AF708C0D3}"/>
              </a:ext>
            </a:extLst>
          </p:cNvPr>
          <p:cNvSpPr>
            <a:spLocks noGrp="1"/>
          </p:cNvSpPr>
          <p:nvPr>
            <p:ph sz="quarter" idx="1"/>
          </p:nvPr>
        </p:nvSpPr>
        <p:spPr>
          <a:xfrm>
            <a:off x="612775" y="1600200"/>
            <a:ext cx="8153400" cy="4495800"/>
          </a:xfrm>
        </p:spPr>
        <p:txBody>
          <a:bodyPr/>
          <a:lstStyle/>
          <a:p>
            <a:r>
              <a:rPr lang="en-US" altLang="en-US" sz="2800"/>
              <a:t>Consequently, </a:t>
            </a:r>
            <a:r>
              <a:rPr lang="en-GB" altLang="en-US" sz="2800"/>
              <a:t>Nigeria established a 42-member National Steering Committee made up of 21 members from Government and 21 from Civil Society and the Private Sector. </a:t>
            </a:r>
          </a:p>
          <a:p>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413D6949-85E4-44D0-9E8F-FBDF21C55F44}"/>
              </a:ext>
            </a:extLst>
          </p:cNvPr>
          <p:cNvSpPr>
            <a:spLocks noGrp="1"/>
          </p:cNvSpPr>
          <p:nvPr>
            <p:ph type="title"/>
          </p:nvPr>
        </p:nvSpPr>
        <p:spPr>
          <a:xfrm>
            <a:off x="612775" y="228600"/>
            <a:ext cx="8153400" cy="990600"/>
          </a:xfrm>
        </p:spPr>
        <p:txBody>
          <a:bodyPr/>
          <a:lstStyle/>
          <a:p>
            <a:r>
              <a:rPr lang="en-US" altLang="en-US" sz="4000"/>
              <a:t>OGP and Citizen Engagement</a:t>
            </a:r>
          </a:p>
        </p:txBody>
      </p:sp>
      <p:sp>
        <p:nvSpPr>
          <p:cNvPr id="25603" name="Content Placeholder 2">
            <a:extLst>
              <a:ext uri="{FF2B5EF4-FFF2-40B4-BE49-F238E27FC236}">
                <a16:creationId xmlns:a16="http://schemas.microsoft.com/office/drawing/2014/main" id="{3E568E7A-E3F8-4477-8266-73B6355265D4}"/>
              </a:ext>
            </a:extLst>
          </p:cNvPr>
          <p:cNvSpPr>
            <a:spLocks noGrp="1"/>
          </p:cNvSpPr>
          <p:nvPr>
            <p:ph sz="quarter" idx="1"/>
          </p:nvPr>
        </p:nvSpPr>
        <p:spPr>
          <a:xfrm>
            <a:off x="612775" y="1600200"/>
            <a:ext cx="8153400" cy="4495800"/>
          </a:xfrm>
        </p:spPr>
        <p:txBody>
          <a:bodyPr/>
          <a:lstStyle/>
          <a:p>
            <a:r>
              <a:rPr lang="en-US" altLang="en-US" sz="2700"/>
              <a:t>Requires Civil Society and Government working together to:</a:t>
            </a:r>
          </a:p>
          <a:p>
            <a:pPr lvl="1">
              <a:buFont typeface="Wingdings" panose="05000000000000000000" pitchFamily="2" charset="2"/>
              <a:buChar char="Ø"/>
            </a:pPr>
            <a:r>
              <a:rPr lang="en-US" altLang="en-US" sz="2700"/>
              <a:t>Disseminate information</a:t>
            </a:r>
          </a:p>
          <a:p>
            <a:pPr lvl="1">
              <a:buFont typeface="Wingdings" panose="05000000000000000000" pitchFamily="2" charset="2"/>
              <a:buChar char="Ø"/>
            </a:pPr>
            <a:r>
              <a:rPr lang="en-US" altLang="en-US" sz="2700"/>
              <a:t>Create spaces and platforms for dialogue</a:t>
            </a:r>
          </a:p>
          <a:p>
            <a:pPr lvl="1">
              <a:buFont typeface="Wingdings" panose="05000000000000000000" pitchFamily="2" charset="2"/>
              <a:buChar char="Ø"/>
            </a:pPr>
            <a:r>
              <a:rPr lang="en-US" altLang="en-US" sz="2700"/>
              <a:t>Co-ownership and joint decision-making</a:t>
            </a:r>
          </a:p>
          <a:p>
            <a:endParaRPr lang="en-US" altLang="en-US" sz="2700"/>
          </a:p>
          <a:p>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3315" name="Title 1">
            <a:extLst>
              <a:ext uri="{FF2B5EF4-FFF2-40B4-BE49-F238E27FC236}">
                <a16:creationId xmlns:a16="http://schemas.microsoft.com/office/drawing/2014/main" id="{B638E978-4371-4AFB-883B-2CD2D5217BFB}"/>
              </a:ext>
            </a:extLst>
          </p:cNvPr>
          <p:cNvSpPr>
            <a:spLocks noGrp="1"/>
          </p:cNvSpPr>
          <p:nvPr>
            <p:ph type="ctrTitle"/>
          </p:nvPr>
        </p:nvSpPr>
        <p:spPr>
          <a:xfrm>
            <a:off x="1066800" y="1676400"/>
            <a:ext cx="6477000" cy="2438400"/>
          </a:xfrm>
          <a:solidFill>
            <a:schemeClr val="accent1">
              <a:lumMod val="50000"/>
            </a:schemeClr>
          </a:solidFill>
        </p:spPr>
        <p:txBody>
          <a:bodyPr>
            <a:normAutofit/>
          </a:bodyPr>
          <a:lstStyle/>
          <a:p>
            <a:pPr eaLnBrk="1" hangingPunct="1">
              <a:defRPr/>
            </a:pPr>
            <a:r>
              <a:rPr lang="en-US" altLang="en-US" sz="2800" cap="none" dirty="0"/>
              <a:t>THE IMPERATIVE OF DEVELOPING A SUSTAINABLE FRAMEWORK FOR CITIZENS ENGAGEMENT WITH GOVERNMENT TOWARDS NATIONAL DEVELOPMENT</a:t>
            </a:r>
            <a:endParaRPr lang="en-US" altLang="en-US" sz="2800" cap="none" dirty="0">
              <a:latin typeface="Arial" pitchFamily="34" charset="0"/>
              <a:cs typeface="Arial" pitchFamily="34" charset="0"/>
            </a:endParaRPr>
          </a:p>
        </p:txBody>
      </p:sp>
      <p:sp>
        <p:nvSpPr>
          <p:cNvPr id="9219" name="Subtitle 2">
            <a:extLst>
              <a:ext uri="{FF2B5EF4-FFF2-40B4-BE49-F238E27FC236}">
                <a16:creationId xmlns:a16="http://schemas.microsoft.com/office/drawing/2014/main" id="{BB981439-D962-4D79-A271-49C98AFBAE5C}"/>
              </a:ext>
            </a:extLst>
          </p:cNvPr>
          <p:cNvSpPr>
            <a:spLocks noGrp="1"/>
          </p:cNvSpPr>
          <p:nvPr>
            <p:ph type="subTitle" idx="1"/>
          </p:nvPr>
        </p:nvSpPr>
        <p:spPr>
          <a:xfrm>
            <a:off x="1066800" y="4267200"/>
            <a:ext cx="7764463" cy="1524000"/>
          </a:xfrm>
        </p:spPr>
        <p:txBody>
          <a:bodyPr>
            <a:normAutofit fontScale="85000" lnSpcReduction="20000"/>
          </a:bodyPr>
          <a:lstStyle/>
          <a:p>
            <a:pPr eaLnBrk="1" hangingPunct="1">
              <a:lnSpc>
                <a:spcPct val="80000"/>
              </a:lnSpc>
              <a:buFont typeface="Wingdings 2" pitchFamily="18" charset="2"/>
              <a:buNone/>
              <a:defRPr/>
            </a:pPr>
            <a:r>
              <a:rPr lang="en-US" sz="700" dirty="0"/>
              <a:t>A presentation for the participants of EXERCISE HASKE BIYU 2016 at the Armed Forces Command and Staff College, </a:t>
            </a:r>
            <a:r>
              <a:rPr lang="en-US" sz="700" dirty="0" err="1"/>
              <a:t>Jaji</a:t>
            </a:r>
            <a:r>
              <a:rPr lang="en-US" sz="700" dirty="0"/>
              <a:t> 29</a:t>
            </a:r>
            <a:r>
              <a:rPr lang="en-US" sz="700" baseline="30000" dirty="0"/>
              <a:t>th</a:t>
            </a:r>
            <a:r>
              <a:rPr lang="en-US" sz="700" dirty="0"/>
              <a:t> March – 16</a:t>
            </a:r>
            <a:r>
              <a:rPr lang="en-US" sz="700" baseline="30000" dirty="0"/>
              <a:t>th</a:t>
            </a:r>
            <a:r>
              <a:rPr lang="en-US" sz="700" dirty="0"/>
              <a:t> April, 2016</a:t>
            </a:r>
          </a:p>
          <a:p>
            <a:pPr eaLnBrk="1" hangingPunct="1">
              <a:lnSpc>
                <a:spcPct val="80000"/>
              </a:lnSpc>
              <a:buFont typeface="Wingdings 2" pitchFamily="18" charset="2"/>
              <a:buNone/>
              <a:defRPr/>
            </a:pPr>
            <a:r>
              <a:rPr lang="en-US" sz="1600" b="1" dirty="0">
                <a:solidFill>
                  <a:srgbClr val="355D7E"/>
                </a:solidFill>
                <a:latin typeface="Arial" pitchFamily="34" charset="0"/>
                <a:cs typeface="Arial" pitchFamily="34" charset="0"/>
              </a:rPr>
              <a:t>Presented by</a:t>
            </a:r>
          </a:p>
          <a:p>
            <a:pPr eaLnBrk="1" hangingPunct="1">
              <a:lnSpc>
                <a:spcPct val="80000"/>
              </a:lnSpc>
              <a:buFont typeface="Wingdings 2" pitchFamily="18" charset="2"/>
              <a:buNone/>
              <a:defRPr/>
            </a:pPr>
            <a:r>
              <a:rPr lang="en-US" sz="1600" b="1" dirty="0" err="1">
                <a:solidFill>
                  <a:srgbClr val="355D7E"/>
                </a:solidFill>
                <a:latin typeface="Arial" pitchFamily="34" charset="0"/>
                <a:cs typeface="Arial" pitchFamily="34" charset="0"/>
              </a:rPr>
              <a:t>Garba</a:t>
            </a:r>
            <a:r>
              <a:rPr lang="en-US" sz="1600" b="1" dirty="0">
                <a:solidFill>
                  <a:srgbClr val="355D7E"/>
                </a:solidFill>
                <a:latin typeface="Arial" pitchFamily="34" charset="0"/>
                <a:cs typeface="Arial" pitchFamily="34" charset="0"/>
              </a:rPr>
              <a:t> </a:t>
            </a:r>
            <a:r>
              <a:rPr lang="en-US" sz="1600" b="1" dirty="0" err="1">
                <a:solidFill>
                  <a:srgbClr val="355D7E"/>
                </a:solidFill>
                <a:latin typeface="Arial" pitchFamily="34" charset="0"/>
                <a:cs typeface="Arial" pitchFamily="34" charset="0"/>
              </a:rPr>
              <a:t>Abari</a:t>
            </a:r>
            <a:endParaRPr lang="en-US" sz="1600" b="1" dirty="0">
              <a:solidFill>
                <a:srgbClr val="355D7E"/>
              </a:solidFill>
              <a:latin typeface="Arial" pitchFamily="34" charset="0"/>
              <a:cs typeface="Arial" pitchFamily="34" charset="0"/>
            </a:endParaRPr>
          </a:p>
          <a:p>
            <a:pPr eaLnBrk="1" hangingPunct="1">
              <a:lnSpc>
                <a:spcPct val="80000"/>
              </a:lnSpc>
              <a:buFont typeface="Wingdings 2" pitchFamily="18" charset="2"/>
              <a:buNone/>
              <a:defRPr/>
            </a:pPr>
            <a:r>
              <a:rPr lang="en-US" sz="1600" b="1" dirty="0">
                <a:solidFill>
                  <a:srgbClr val="355D7E"/>
                </a:solidFill>
                <a:latin typeface="Arial" pitchFamily="34" charset="0"/>
                <a:cs typeface="Arial" pitchFamily="34" charset="0"/>
              </a:rPr>
              <a:t>Director General</a:t>
            </a:r>
          </a:p>
          <a:p>
            <a:pPr eaLnBrk="1" hangingPunct="1">
              <a:lnSpc>
                <a:spcPct val="80000"/>
              </a:lnSpc>
              <a:buFont typeface="Wingdings 2" pitchFamily="18" charset="2"/>
              <a:buNone/>
              <a:defRPr/>
            </a:pPr>
            <a:r>
              <a:rPr lang="en-US" sz="1600" b="1" dirty="0">
                <a:solidFill>
                  <a:srgbClr val="355D7E"/>
                </a:solidFill>
                <a:latin typeface="Arial" pitchFamily="34" charset="0"/>
                <a:cs typeface="Arial" pitchFamily="34" charset="0"/>
              </a:rPr>
              <a:t>National Orientation Agency, </a:t>
            </a:r>
          </a:p>
          <a:p>
            <a:pPr eaLnBrk="1" hangingPunct="1">
              <a:lnSpc>
                <a:spcPct val="80000"/>
              </a:lnSpc>
              <a:buFont typeface="Wingdings 2" pitchFamily="18" charset="2"/>
              <a:buNone/>
              <a:defRPr/>
            </a:pPr>
            <a:r>
              <a:rPr lang="en-US" sz="1600" b="1" dirty="0">
                <a:solidFill>
                  <a:srgbClr val="355D7E"/>
                </a:solidFill>
                <a:latin typeface="Arial" pitchFamily="34" charset="0"/>
                <a:cs typeface="Arial" pitchFamily="34" charset="0"/>
              </a:rPr>
              <a:t>At the Bureau for Public Service Reforms Launch Time Reforms Seminar on December 2, 2019, at the Conference Hall of the National Commission for Colleges of Education, Abuja. </a:t>
            </a:r>
          </a:p>
          <a:p>
            <a:pPr eaLnBrk="1" hangingPunct="1">
              <a:lnSpc>
                <a:spcPct val="80000"/>
              </a:lnSpc>
              <a:buFont typeface="Wingdings 2" pitchFamily="18" charset="2"/>
              <a:buNone/>
              <a:defRPr/>
            </a:pPr>
            <a:endParaRPr lang="en-US" sz="700" dirty="0">
              <a:solidFill>
                <a:srgbClr val="355D7E"/>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7890985A-A14F-4C0F-B01D-330FEA28EA66}"/>
              </a:ext>
            </a:extLst>
          </p:cNvPr>
          <p:cNvSpPr>
            <a:spLocks noGrp="1"/>
          </p:cNvSpPr>
          <p:nvPr>
            <p:ph type="title"/>
          </p:nvPr>
        </p:nvSpPr>
        <p:spPr>
          <a:xfrm>
            <a:off x="612775" y="228600"/>
            <a:ext cx="8153400" cy="990600"/>
          </a:xfrm>
        </p:spPr>
        <p:txBody>
          <a:bodyPr/>
          <a:lstStyle/>
          <a:p>
            <a:r>
              <a:rPr lang="en-US" altLang="en-US" sz="4000"/>
              <a:t>NOA and Citizen Engagement</a:t>
            </a:r>
          </a:p>
        </p:txBody>
      </p:sp>
      <p:sp>
        <p:nvSpPr>
          <p:cNvPr id="26627" name="Content Placeholder 2">
            <a:extLst>
              <a:ext uri="{FF2B5EF4-FFF2-40B4-BE49-F238E27FC236}">
                <a16:creationId xmlns:a16="http://schemas.microsoft.com/office/drawing/2014/main" id="{72205B98-7A6D-4401-938A-E5829B7EE356}"/>
              </a:ext>
            </a:extLst>
          </p:cNvPr>
          <p:cNvSpPr>
            <a:spLocks noGrp="1"/>
          </p:cNvSpPr>
          <p:nvPr>
            <p:ph sz="quarter" idx="1"/>
          </p:nvPr>
        </p:nvSpPr>
        <p:spPr>
          <a:xfrm>
            <a:off x="612775" y="1600200"/>
            <a:ext cx="8153400" cy="4495800"/>
          </a:xfrm>
        </p:spPr>
        <p:txBody>
          <a:bodyPr/>
          <a:lstStyle/>
          <a:p>
            <a:r>
              <a:rPr lang="en-GB" altLang="en-US" sz="2800"/>
              <a:t>The National Orientation Agency is the Lead Agency for </a:t>
            </a:r>
            <a:r>
              <a:rPr lang="en-GB" altLang="en-US" sz="2800" b="1"/>
              <a:t>Commitment 12</a:t>
            </a:r>
            <a:r>
              <a:rPr lang="en-GB" altLang="en-US" sz="2800"/>
              <a:t> which is to: “Develop a permanent dialogue mechanism on transparency, accountability and good governance between citizens and government to facilitate a culture of openness.”</a:t>
            </a:r>
            <a:endParaRPr lang="en-US" altLang="en-US" sz="2800"/>
          </a:p>
          <a:p>
            <a:r>
              <a:rPr lang="en-US" altLang="en-US" sz="2800"/>
              <a:t>It is also one of the supporting MDAs for </a:t>
            </a:r>
            <a:r>
              <a:rPr lang="en-US" altLang="en-US" sz="2800" b="1"/>
              <a:t>Commitment 11</a:t>
            </a:r>
            <a:r>
              <a:rPr lang="en-US" altLang="en-US" sz="2800"/>
              <a:t>, which is to: “Improve compliance of public institutions with Freedom of Information Act (FOIA) with respect to proactive disclosure provisions and stipulating mandatory publication requirements.”</a:t>
            </a:r>
            <a:endParaRPr lang="en-US" altLang="en-US" sz="2800" b="1"/>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8B07DD72-3796-42C1-98A5-E680C43E756E}"/>
              </a:ext>
            </a:extLst>
          </p:cNvPr>
          <p:cNvSpPr>
            <a:spLocks noGrp="1"/>
          </p:cNvSpPr>
          <p:nvPr>
            <p:ph type="title"/>
          </p:nvPr>
        </p:nvSpPr>
        <p:spPr>
          <a:xfrm>
            <a:off x="612775" y="228600"/>
            <a:ext cx="8153400" cy="990600"/>
          </a:xfrm>
        </p:spPr>
        <p:txBody>
          <a:bodyPr/>
          <a:lstStyle/>
          <a:p>
            <a:r>
              <a:rPr lang="en-US" altLang="en-US" sz="4000"/>
              <a:t>NOA and Citizen Engagement…</a:t>
            </a:r>
          </a:p>
        </p:txBody>
      </p:sp>
      <p:sp>
        <p:nvSpPr>
          <p:cNvPr id="27651" name="Content Placeholder 2">
            <a:extLst>
              <a:ext uri="{FF2B5EF4-FFF2-40B4-BE49-F238E27FC236}">
                <a16:creationId xmlns:a16="http://schemas.microsoft.com/office/drawing/2014/main" id="{5383555A-C755-430E-81CF-F7243F89C98F}"/>
              </a:ext>
            </a:extLst>
          </p:cNvPr>
          <p:cNvSpPr>
            <a:spLocks noGrp="1"/>
          </p:cNvSpPr>
          <p:nvPr>
            <p:ph sz="quarter" idx="1"/>
          </p:nvPr>
        </p:nvSpPr>
        <p:spPr>
          <a:xfrm>
            <a:off x="612775" y="1600200"/>
            <a:ext cx="8153400" cy="4495800"/>
          </a:xfrm>
        </p:spPr>
        <p:txBody>
          <a:bodyPr/>
          <a:lstStyle/>
          <a:p>
            <a:r>
              <a:rPr lang="en-US" altLang="en-US" sz="2800" b="1"/>
              <a:t>Purpose – To address</a:t>
            </a:r>
          </a:p>
          <a:p>
            <a:pPr lvl="1">
              <a:buFont typeface="Wingdings" panose="05000000000000000000" pitchFamily="2" charset="2"/>
              <a:buChar char="Ø"/>
            </a:pPr>
            <a:r>
              <a:rPr lang="en-US" altLang="en-US" sz="2800"/>
              <a:t>Non-inclusiveness of citizens in the governance process.</a:t>
            </a:r>
          </a:p>
          <a:p>
            <a:pPr lvl="1">
              <a:buFont typeface="Wingdings" panose="05000000000000000000" pitchFamily="2" charset="2"/>
              <a:buChar char="Ø"/>
            </a:pPr>
            <a:r>
              <a:rPr lang="en-US" altLang="en-US" sz="2800"/>
              <a:t>Paucity of knowledge about governance activities by citizens</a:t>
            </a:r>
          </a:p>
          <a:p>
            <a:pPr lvl="1">
              <a:buFont typeface="Wingdings" panose="05000000000000000000" pitchFamily="2" charset="2"/>
              <a:buChar char="Ø"/>
            </a:pPr>
            <a:r>
              <a:rPr lang="en-US" altLang="en-US" sz="2800"/>
              <a:t>Apathy of citizens with respect to governance issue</a:t>
            </a:r>
          </a:p>
          <a:p>
            <a:pPr lvl="1">
              <a:buFont typeface="Wingdings" panose="05000000000000000000" pitchFamily="2" charset="2"/>
              <a:buChar char="Ø"/>
            </a:pPr>
            <a:r>
              <a:rPr lang="en-US" altLang="en-US" sz="2800"/>
              <a:t>Poor knowledge of existing citizens’ rights</a:t>
            </a:r>
          </a:p>
          <a:p>
            <a:pPr lvl="1">
              <a:buFont typeface="Wingdings" panose="05000000000000000000" pitchFamily="2" charset="2"/>
              <a:buChar char="Ø"/>
            </a:pPr>
            <a:r>
              <a:rPr lang="en-US" altLang="en-US" sz="2800"/>
              <a:t>Lack of access to government data.</a:t>
            </a:r>
          </a:p>
          <a:p>
            <a:endParaRPr lang="en-US" altLang="en-US" sz="2800"/>
          </a:p>
          <a:p>
            <a:endParaRPr lang="en-US" altLang="en-US"/>
          </a:p>
          <a:p>
            <a:endParaRPr lang="en-US"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B8F8756E-693A-4F67-8D14-289923A3A15F}"/>
              </a:ext>
            </a:extLst>
          </p:cNvPr>
          <p:cNvSpPr>
            <a:spLocks noGrp="1"/>
          </p:cNvSpPr>
          <p:nvPr>
            <p:ph type="title"/>
          </p:nvPr>
        </p:nvSpPr>
        <p:spPr>
          <a:xfrm>
            <a:off x="612775" y="228600"/>
            <a:ext cx="8153400" cy="990600"/>
          </a:xfrm>
        </p:spPr>
        <p:txBody>
          <a:bodyPr/>
          <a:lstStyle/>
          <a:p>
            <a:r>
              <a:rPr lang="en-US" altLang="en-US" sz="4000"/>
              <a:t>NOA and Citizen Engagement…</a:t>
            </a:r>
          </a:p>
        </p:txBody>
      </p:sp>
      <p:sp>
        <p:nvSpPr>
          <p:cNvPr id="28675" name="Content Placeholder 2">
            <a:extLst>
              <a:ext uri="{FF2B5EF4-FFF2-40B4-BE49-F238E27FC236}">
                <a16:creationId xmlns:a16="http://schemas.microsoft.com/office/drawing/2014/main" id="{F0BA19A0-0EE8-4210-B63D-737DB6EA44BA}"/>
              </a:ext>
            </a:extLst>
          </p:cNvPr>
          <p:cNvSpPr>
            <a:spLocks noGrp="1"/>
          </p:cNvSpPr>
          <p:nvPr>
            <p:ph sz="quarter" idx="1"/>
          </p:nvPr>
        </p:nvSpPr>
        <p:spPr>
          <a:xfrm>
            <a:off x="612775" y="1600200"/>
            <a:ext cx="8153400" cy="4495800"/>
          </a:xfrm>
        </p:spPr>
        <p:txBody>
          <a:bodyPr/>
          <a:lstStyle/>
          <a:p>
            <a:r>
              <a:rPr lang="en-US" altLang="en-US" sz="2800" b="1"/>
              <a:t>Objectives:</a:t>
            </a:r>
            <a:endParaRPr lang="en-US" altLang="en-US" sz="2800"/>
          </a:p>
          <a:p>
            <a:pPr lvl="1">
              <a:buFont typeface="Wingdings" panose="05000000000000000000" pitchFamily="2" charset="2"/>
              <a:buChar char="Ø"/>
            </a:pPr>
            <a:endParaRPr lang="en-US" altLang="en-US" sz="2800"/>
          </a:p>
          <a:p>
            <a:pPr lvl="1">
              <a:buFont typeface="Wingdings" panose="05000000000000000000" pitchFamily="2" charset="2"/>
              <a:buChar char="Ø"/>
            </a:pPr>
            <a:r>
              <a:rPr lang="en-US" altLang="en-US" sz="2800"/>
              <a:t>To give citizens a voice in governance and make government more responsive to their priorities.</a:t>
            </a:r>
          </a:p>
          <a:p>
            <a:pPr lvl="1">
              <a:buFont typeface="Wingdings" panose="05000000000000000000" pitchFamily="2" charset="2"/>
              <a:buChar char="Ø"/>
            </a:pPr>
            <a:r>
              <a:rPr lang="en-US" altLang="en-US" sz="2800"/>
              <a:t>To build mutual trust and confidence between government and citizens.</a:t>
            </a:r>
          </a:p>
          <a:p>
            <a:pPr lvl="1">
              <a:buFont typeface="Wingdings" panose="05000000000000000000" pitchFamily="2" charset="2"/>
              <a:buChar char="Ø"/>
            </a:pPr>
            <a:r>
              <a:rPr lang="en-US" altLang="en-US" sz="2800"/>
              <a:t>To promote improved service delivery.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F044C448-04EF-4A1B-B36B-098A455B5C6B}"/>
              </a:ext>
            </a:extLst>
          </p:cNvPr>
          <p:cNvSpPr>
            <a:spLocks noGrp="1"/>
          </p:cNvSpPr>
          <p:nvPr>
            <p:ph type="title"/>
          </p:nvPr>
        </p:nvSpPr>
        <p:spPr>
          <a:xfrm>
            <a:off x="612775" y="228600"/>
            <a:ext cx="8153400" cy="990600"/>
          </a:xfrm>
        </p:spPr>
        <p:txBody>
          <a:bodyPr/>
          <a:lstStyle/>
          <a:p>
            <a:r>
              <a:rPr lang="en-US" altLang="en-US" sz="4000"/>
              <a:t>NOA and Citizen Engagement…</a:t>
            </a:r>
          </a:p>
        </p:txBody>
      </p:sp>
      <p:sp>
        <p:nvSpPr>
          <p:cNvPr id="29699" name="Content Placeholder 2">
            <a:extLst>
              <a:ext uri="{FF2B5EF4-FFF2-40B4-BE49-F238E27FC236}">
                <a16:creationId xmlns:a16="http://schemas.microsoft.com/office/drawing/2014/main" id="{6DBFFF9B-E3C5-46C1-9DBF-9D5C2F2A1579}"/>
              </a:ext>
            </a:extLst>
          </p:cNvPr>
          <p:cNvSpPr>
            <a:spLocks noGrp="1"/>
          </p:cNvSpPr>
          <p:nvPr>
            <p:ph sz="quarter" idx="1"/>
          </p:nvPr>
        </p:nvSpPr>
        <p:spPr>
          <a:xfrm>
            <a:off x="612775" y="1600200"/>
            <a:ext cx="8153400" cy="4495800"/>
          </a:xfrm>
        </p:spPr>
        <p:txBody>
          <a:bodyPr/>
          <a:lstStyle/>
          <a:p>
            <a:r>
              <a:rPr lang="en-US" altLang="en-US" sz="2800" b="1"/>
              <a:t>Expected Outcomes:</a:t>
            </a:r>
          </a:p>
          <a:p>
            <a:pPr lvl="1">
              <a:buFont typeface="Wingdings" panose="05000000000000000000" pitchFamily="2" charset="2"/>
              <a:buChar char="Ø"/>
            </a:pPr>
            <a:endParaRPr lang="en-US" altLang="en-US" sz="2800"/>
          </a:p>
          <a:p>
            <a:pPr lvl="1">
              <a:buFont typeface="Wingdings" panose="05000000000000000000" pitchFamily="2" charset="2"/>
              <a:buChar char="Ø"/>
            </a:pPr>
            <a:r>
              <a:rPr lang="en-US" altLang="en-US" sz="2800"/>
              <a:t>Increased participation of citizens in governance</a:t>
            </a:r>
          </a:p>
          <a:p>
            <a:pPr lvl="1">
              <a:buFont typeface="Wingdings" panose="05000000000000000000" pitchFamily="2" charset="2"/>
              <a:buChar char="Ø"/>
            </a:pPr>
            <a:r>
              <a:rPr lang="en-US" altLang="en-US" sz="2800"/>
              <a:t>Increased responsiveness by government to the people’s needs</a:t>
            </a:r>
          </a:p>
          <a:p>
            <a:pPr lvl="1">
              <a:buFont typeface="Wingdings" panose="05000000000000000000" pitchFamily="2" charset="2"/>
              <a:buChar char="Ø"/>
            </a:pPr>
            <a:r>
              <a:rPr lang="en-US" altLang="en-US" sz="2800"/>
              <a:t>Improved service delivery to citizens</a:t>
            </a:r>
          </a:p>
          <a:p>
            <a:endParaRPr lang="en-US" altLang="en-US"/>
          </a:p>
          <a:p>
            <a:endParaRPr lang="en-US"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D1ADB339-4AB8-489B-BFEA-6EABFE4DF5C5}"/>
              </a:ext>
            </a:extLst>
          </p:cNvPr>
          <p:cNvSpPr>
            <a:spLocks noGrp="1"/>
          </p:cNvSpPr>
          <p:nvPr>
            <p:ph type="title"/>
          </p:nvPr>
        </p:nvSpPr>
        <p:spPr>
          <a:xfrm>
            <a:off x="612775" y="228600"/>
            <a:ext cx="8153400" cy="990600"/>
          </a:xfrm>
        </p:spPr>
        <p:txBody>
          <a:bodyPr/>
          <a:lstStyle/>
          <a:p>
            <a:r>
              <a:rPr lang="en-US" altLang="en-US" sz="4000"/>
              <a:t>NOA and Citizen Engagement…</a:t>
            </a:r>
          </a:p>
        </p:txBody>
      </p:sp>
      <p:sp>
        <p:nvSpPr>
          <p:cNvPr id="30723" name="Content Placeholder 2">
            <a:extLst>
              <a:ext uri="{FF2B5EF4-FFF2-40B4-BE49-F238E27FC236}">
                <a16:creationId xmlns:a16="http://schemas.microsoft.com/office/drawing/2014/main" id="{4EA0C421-2964-4FB9-BEC6-3673944052A3}"/>
              </a:ext>
            </a:extLst>
          </p:cNvPr>
          <p:cNvSpPr>
            <a:spLocks noGrp="1"/>
          </p:cNvSpPr>
          <p:nvPr>
            <p:ph sz="quarter" idx="1"/>
          </p:nvPr>
        </p:nvSpPr>
        <p:spPr>
          <a:xfrm>
            <a:off x="612775" y="1600200"/>
            <a:ext cx="8153400" cy="4495800"/>
          </a:xfrm>
        </p:spPr>
        <p:txBody>
          <a:bodyPr/>
          <a:lstStyle/>
          <a:p>
            <a:r>
              <a:rPr lang="en-US" altLang="en-US" sz="2700" b="1"/>
              <a:t>Performance Indicators:</a:t>
            </a:r>
          </a:p>
          <a:p>
            <a:pPr lvl="1">
              <a:buFont typeface="Wingdings" panose="05000000000000000000" pitchFamily="2" charset="2"/>
              <a:buChar char="Ø"/>
            </a:pPr>
            <a:endParaRPr lang="en-US" altLang="en-US" sz="2700"/>
          </a:p>
          <a:p>
            <a:pPr lvl="1">
              <a:buFont typeface="Wingdings" panose="05000000000000000000" pitchFamily="2" charset="2"/>
              <a:buChar char="Ø"/>
            </a:pPr>
            <a:r>
              <a:rPr lang="en-US" altLang="en-US" sz="2700"/>
              <a:t>Proportion of MDA’s policies and plan that reflect citizens voices</a:t>
            </a:r>
          </a:p>
          <a:p>
            <a:pPr lvl="1">
              <a:buFont typeface="Wingdings" panose="05000000000000000000" pitchFamily="2" charset="2"/>
              <a:buChar char="Ø"/>
            </a:pPr>
            <a:r>
              <a:rPr lang="en-US" altLang="en-US" sz="2700"/>
              <a:t>Proportion of MDA budgets that reflect citizens views </a:t>
            </a:r>
          </a:p>
          <a:p>
            <a:pPr lvl="1">
              <a:buFont typeface="Wingdings" panose="05000000000000000000" pitchFamily="2" charset="2"/>
              <a:buChar char="Ø"/>
            </a:pPr>
            <a:r>
              <a:rPr lang="en-US" altLang="en-US" sz="2700"/>
              <a:t>Number of citizens fora held in key service MDAs like transport, power, BOF, FIRS, CAC, BPP, NEITI et c</a:t>
            </a:r>
          </a:p>
          <a:p>
            <a:pPr lvl="1">
              <a:buFont typeface="Wingdings" panose="05000000000000000000" pitchFamily="2" charset="2"/>
              <a:buChar char="Ø"/>
            </a:pPr>
            <a:r>
              <a:rPr lang="en-US" altLang="en-US" sz="2700"/>
              <a:t>Number of public hearing conducted in parliament leading to possible amendment of laws</a:t>
            </a:r>
          </a:p>
          <a:p>
            <a:pPr lvl="1">
              <a:buFont typeface="Wingdings" panose="05000000000000000000" pitchFamily="2" charset="2"/>
              <a:buChar char="Ø"/>
            </a:pPr>
            <a:r>
              <a:rPr lang="en-US" altLang="en-US" sz="2700"/>
              <a:t>Number of Town Hall Meetings held leading to greater community participation.</a:t>
            </a:r>
          </a:p>
          <a:p>
            <a:endParaRPr lang="en-US"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FCC7ADA4-9ED4-4690-B362-22DC7292B3AF}"/>
              </a:ext>
            </a:extLst>
          </p:cNvPr>
          <p:cNvSpPr>
            <a:spLocks noGrp="1"/>
          </p:cNvSpPr>
          <p:nvPr>
            <p:ph type="title"/>
          </p:nvPr>
        </p:nvSpPr>
        <p:spPr>
          <a:xfrm>
            <a:off x="612775" y="228600"/>
            <a:ext cx="8153400" cy="990600"/>
          </a:xfrm>
        </p:spPr>
        <p:txBody>
          <a:bodyPr/>
          <a:lstStyle/>
          <a:p>
            <a:r>
              <a:rPr lang="en-US" altLang="en-US" sz="4000"/>
              <a:t>Sustainable Framework For Citizen Engagement</a:t>
            </a:r>
          </a:p>
        </p:txBody>
      </p:sp>
      <p:sp>
        <p:nvSpPr>
          <p:cNvPr id="31747" name="Content Placeholder 2">
            <a:extLst>
              <a:ext uri="{FF2B5EF4-FFF2-40B4-BE49-F238E27FC236}">
                <a16:creationId xmlns:a16="http://schemas.microsoft.com/office/drawing/2014/main" id="{553BEF1C-804D-46A9-9985-3D3EFAF8A831}"/>
              </a:ext>
            </a:extLst>
          </p:cNvPr>
          <p:cNvSpPr>
            <a:spLocks noGrp="1"/>
          </p:cNvSpPr>
          <p:nvPr>
            <p:ph sz="quarter" idx="1"/>
          </p:nvPr>
        </p:nvSpPr>
        <p:spPr>
          <a:xfrm>
            <a:off x="612775" y="1600200"/>
            <a:ext cx="8153400" cy="4495800"/>
          </a:xfrm>
        </p:spPr>
        <p:txBody>
          <a:bodyPr/>
          <a:lstStyle/>
          <a:p>
            <a:r>
              <a:rPr lang="en-US" altLang="en-US" sz="2600" b="1"/>
              <a:t>Local Government Assembly</a:t>
            </a:r>
            <a:r>
              <a:rPr lang="en-US" altLang="en-US" sz="2600"/>
              <a:t>: This is a community dialogue session between government and citizens to discuss issues that affect them. This is held at least once every year in each of the 774 LGAs in Nigeria</a:t>
            </a:r>
          </a:p>
          <a:p>
            <a:endParaRPr lang="en-US" altLang="en-US" sz="2800"/>
          </a:p>
          <a:p>
            <a:endParaRPr lang="en-US" altLang="en-US" sz="2700"/>
          </a:p>
        </p:txBody>
      </p:sp>
      <p:pic>
        <p:nvPicPr>
          <p:cNvPr id="31748" name="Picture 2" descr="C:\Users\USER\Desktop\ACTIVITIES TO DATE\THEATER FOR DEVEL\2.jpg">
            <a:extLst>
              <a:ext uri="{FF2B5EF4-FFF2-40B4-BE49-F238E27FC236}">
                <a16:creationId xmlns:a16="http://schemas.microsoft.com/office/drawing/2014/main" id="{6DCCB950-06D9-4E04-B56D-17CA8D2181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3352800"/>
            <a:ext cx="7696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B6034E3C-6F22-4589-9EAA-FDCC14E994FD}"/>
              </a:ext>
            </a:extLst>
          </p:cNvPr>
          <p:cNvSpPr>
            <a:spLocks noGrp="1"/>
          </p:cNvSpPr>
          <p:nvPr>
            <p:ph type="title"/>
          </p:nvPr>
        </p:nvSpPr>
        <p:spPr>
          <a:xfrm>
            <a:off x="612775" y="228600"/>
            <a:ext cx="8153400" cy="990600"/>
          </a:xfrm>
        </p:spPr>
        <p:txBody>
          <a:bodyPr/>
          <a:lstStyle/>
          <a:p>
            <a:r>
              <a:rPr lang="en-US" altLang="en-US" sz="4000"/>
              <a:t>Sustainable Framework For Citizen Engagement…</a:t>
            </a:r>
          </a:p>
        </p:txBody>
      </p:sp>
      <p:sp>
        <p:nvSpPr>
          <p:cNvPr id="32771" name="Content Placeholder 2">
            <a:extLst>
              <a:ext uri="{FF2B5EF4-FFF2-40B4-BE49-F238E27FC236}">
                <a16:creationId xmlns:a16="http://schemas.microsoft.com/office/drawing/2014/main" id="{A7E65F39-C589-4261-8D8F-600C9117FFC3}"/>
              </a:ext>
            </a:extLst>
          </p:cNvPr>
          <p:cNvSpPr>
            <a:spLocks noGrp="1"/>
          </p:cNvSpPr>
          <p:nvPr>
            <p:ph sz="quarter" idx="1"/>
          </p:nvPr>
        </p:nvSpPr>
        <p:spPr>
          <a:xfrm>
            <a:off x="612775" y="1600200"/>
            <a:ext cx="8153400" cy="4495800"/>
          </a:xfrm>
        </p:spPr>
        <p:txBody>
          <a:bodyPr/>
          <a:lstStyle/>
          <a:p>
            <a:r>
              <a:rPr lang="en-US" altLang="en-US" sz="3200" b="1"/>
              <a:t>Peace and Security Platform</a:t>
            </a:r>
            <a:r>
              <a:rPr lang="en-US" altLang="en-US" sz="3200"/>
              <a:t>: The engagement with citizens on this platform is aimed at purging Nigerians of hate speeches, ethnicity and religious bigotry which tend to divide the nation and also slow down overall progress on policy and programmes implementation across the country. It is  held at least once in each of the six geo-political zones of the country every year.</a:t>
            </a:r>
          </a:p>
          <a:p>
            <a:endParaRPr lang="en-US"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59C7A1E8-C61D-4A0E-9DC8-AB1E7D1CCF6D}"/>
              </a:ext>
            </a:extLst>
          </p:cNvPr>
          <p:cNvSpPr>
            <a:spLocks noGrp="1"/>
          </p:cNvSpPr>
          <p:nvPr>
            <p:ph type="title"/>
          </p:nvPr>
        </p:nvSpPr>
        <p:spPr>
          <a:xfrm>
            <a:off x="612775" y="228600"/>
            <a:ext cx="8153400" cy="990600"/>
          </a:xfrm>
        </p:spPr>
        <p:txBody>
          <a:bodyPr/>
          <a:lstStyle/>
          <a:p>
            <a:r>
              <a:rPr lang="en-US" altLang="en-US" sz="4000"/>
              <a:t>Sustainable Framework For Citizen Engagement…</a:t>
            </a:r>
          </a:p>
        </p:txBody>
      </p:sp>
      <p:sp>
        <p:nvSpPr>
          <p:cNvPr id="33795" name="Content Placeholder 2">
            <a:extLst>
              <a:ext uri="{FF2B5EF4-FFF2-40B4-BE49-F238E27FC236}">
                <a16:creationId xmlns:a16="http://schemas.microsoft.com/office/drawing/2014/main" id="{0FE74E7A-E549-4DA9-B737-B4659757BCAA}"/>
              </a:ext>
            </a:extLst>
          </p:cNvPr>
          <p:cNvSpPr>
            <a:spLocks noGrp="1"/>
          </p:cNvSpPr>
          <p:nvPr>
            <p:ph sz="quarter" idx="1"/>
          </p:nvPr>
        </p:nvSpPr>
        <p:spPr>
          <a:xfrm>
            <a:off x="612775" y="1600200"/>
            <a:ext cx="8153400" cy="4495800"/>
          </a:xfrm>
        </p:spPr>
        <p:txBody>
          <a:bodyPr/>
          <a:lstStyle/>
          <a:p>
            <a:r>
              <a:rPr lang="en-US" altLang="en-US" sz="2600"/>
              <a:t>DG, NOA and WAI Brigade Volunteers at Peace and Security Platform</a:t>
            </a:r>
          </a:p>
          <a:p>
            <a:endParaRPr lang="en-US" altLang="en-US" sz="2800"/>
          </a:p>
          <a:p>
            <a:endParaRPr lang="en-US" altLang="en-US"/>
          </a:p>
        </p:txBody>
      </p:sp>
      <p:pic>
        <p:nvPicPr>
          <p:cNvPr id="33796" name="Content Placeholder 3" descr="Image may contain: 11 people">
            <a:extLst>
              <a:ext uri="{FF2B5EF4-FFF2-40B4-BE49-F238E27FC236}">
                <a16:creationId xmlns:a16="http://schemas.microsoft.com/office/drawing/2014/main" id="{ACC02391-1BC7-4FA4-9B67-5CA6958C81ED}"/>
              </a:ext>
            </a:extLst>
          </p:cNvPr>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762000" y="2438400"/>
            <a:ext cx="79248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16DC606A-083E-4F9C-B2FA-1104E21406A0}"/>
              </a:ext>
            </a:extLst>
          </p:cNvPr>
          <p:cNvSpPr>
            <a:spLocks noGrp="1"/>
          </p:cNvSpPr>
          <p:nvPr>
            <p:ph type="title"/>
          </p:nvPr>
        </p:nvSpPr>
        <p:spPr>
          <a:xfrm>
            <a:off x="612775" y="228600"/>
            <a:ext cx="8153400" cy="990600"/>
          </a:xfrm>
        </p:spPr>
        <p:txBody>
          <a:bodyPr/>
          <a:lstStyle/>
          <a:p>
            <a:r>
              <a:rPr lang="en-US" altLang="en-US" sz="4000"/>
              <a:t>Sustainable Framework For Citizen Engagement…</a:t>
            </a:r>
          </a:p>
        </p:txBody>
      </p:sp>
      <p:sp>
        <p:nvSpPr>
          <p:cNvPr id="34819" name="Content Placeholder 2">
            <a:extLst>
              <a:ext uri="{FF2B5EF4-FFF2-40B4-BE49-F238E27FC236}">
                <a16:creationId xmlns:a16="http://schemas.microsoft.com/office/drawing/2014/main" id="{507105EE-F197-459B-BD6A-4087AD09695C}"/>
              </a:ext>
            </a:extLst>
          </p:cNvPr>
          <p:cNvSpPr>
            <a:spLocks noGrp="1"/>
          </p:cNvSpPr>
          <p:nvPr>
            <p:ph sz="quarter" idx="1"/>
          </p:nvPr>
        </p:nvSpPr>
        <p:spPr>
          <a:xfrm>
            <a:off x="612775" y="1600200"/>
            <a:ext cx="8153400" cy="4495800"/>
          </a:xfrm>
        </p:spPr>
        <p:txBody>
          <a:bodyPr/>
          <a:lstStyle/>
          <a:p>
            <a:r>
              <a:rPr lang="en-US" altLang="en-US" sz="2700" b="1"/>
              <a:t>Town Hall Meetings:</a:t>
            </a:r>
            <a:r>
              <a:rPr lang="en-US" altLang="en-US" sz="2700"/>
              <a:t> </a:t>
            </a:r>
            <a:r>
              <a:rPr lang="en-US" altLang="en-US" sz="2800"/>
              <a:t>This is a platform for interaction between the electorate and their representatives at the state level. The interaction affords citizens the opportunity to engage representatives on a wide range of policy issues and particularly, budget related issues. It is held at least once in each of the six geo-political zones yearly.</a:t>
            </a:r>
            <a:endParaRPr lang="en-US" altLang="en-US" sz="2700"/>
          </a:p>
          <a:p>
            <a:pPr>
              <a:buFont typeface="Wingdings" panose="05000000000000000000" pitchFamily="2" charset="2"/>
              <a:buChar char="Ø"/>
            </a:pPr>
            <a:endParaRPr lang="en-US"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68434197-26CF-4323-835C-E23054673839}"/>
              </a:ext>
            </a:extLst>
          </p:cNvPr>
          <p:cNvSpPr>
            <a:spLocks noGrp="1"/>
          </p:cNvSpPr>
          <p:nvPr>
            <p:ph type="title"/>
          </p:nvPr>
        </p:nvSpPr>
        <p:spPr>
          <a:xfrm>
            <a:off x="612775" y="228600"/>
            <a:ext cx="8153400" cy="990600"/>
          </a:xfrm>
        </p:spPr>
        <p:txBody>
          <a:bodyPr/>
          <a:lstStyle/>
          <a:p>
            <a:r>
              <a:rPr lang="en-US" altLang="en-US" sz="4000"/>
              <a:t>Sustainable Framework For Citizen Engagement…</a:t>
            </a:r>
          </a:p>
        </p:txBody>
      </p:sp>
      <p:sp>
        <p:nvSpPr>
          <p:cNvPr id="35843" name="Content Placeholder 2">
            <a:extLst>
              <a:ext uri="{FF2B5EF4-FFF2-40B4-BE49-F238E27FC236}">
                <a16:creationId xmlns:a16="http://schemas.microsoft.com/office/drawing/2014/main" id="{56D0B910-8D95-4768-81E0-C6BC19BAED83}"/>
              </a:ext>
            </a:extLst>
          </p:cNvPr>
          <p:cNvSpPr>
            <a:spLocks noGrp="1"/>
          </p:cNvSpPr>
          <p:nvPr>
            <p:ph sz="quarter" idx="1"/>
          </p:nvPr>
        </p:nvSpPr>
        <p:spPr>
          <a:xfrm>
            <a:off x="612775" y="1600200"/>
            <a:ext cx="8153400" cy="4495800"/>
          </a:xfrm>
        </p:spPr>
        <p:txBody>
          <a:bodyPr/>
          <a:lstStyle/>
          <a:p>
            <a:r>
              <a:rPr lang="en-US" altLang="en-US" sz="2600" b="1"/>
              <a:t>NOA-Civil Society Roundtable</a:t>
            </a:r>
            <a:r>
              <a:rPr lang="en-US" altLang="en-US" sz="2600"/>
              <a:t>: This Roundtable session offers a platform to discuss government policies and activities around;</a:t>
            </a:r>
          </a:p>
          <a:p>
            <a:pPr lvl="1">
              <a:buFont typeface="Wingdings" panose="05000000000000000000" pitchFamily="2" charset="2"/>
              <a:buChar char="Ø"/>
            </a:pPr>
            <a:r>
              <a:rPr lang="en-US" altLang="en-US"/>
              <a:t>Corruption</a:t>
            </a:r>
          </a:p>
          <a:p>
            <a:pPr lvl="1">
              <a:buFont typeface="Wingdings" panose="05000000000000000000" pitchFamily="2" charset="2"/>
              <a:buChar char="Ø"/>
            </a:pPr>
            <a:r>
              <a:rPr lang="en-US" altLang="en-US"/>
              <a:t>Good Governance</a:t>
            </a:r>
          </a:p>
          <a:p>
            <a:pPr lvl="1">
              <a:buFont typeface="Wingdings" panose="05000000000000000000" pitchFamily="2" charset="2"/>
              <a:buChar char="Ø"/>
            </a:pPr>
            <a:r>
              <a:rPr lang="en-US" altLang="en-US"/>
              <a:t>Security</a:t>
            </a:r>
          </a:p>
          <a:p>
            <a:r>
              <a:rPr lang="en-US" altLang="en-US" sz="2600"/>
              <a:t>It holds at least once in a quarter so as to cross-fertilise ideas on topical governance issues. This also opens a widow for citizens’ input into the governance process.</a:t>
            </a:r>
          </a:p>
          <a:p>
            <a:endParaRPr lang="en-US" altLang="en-US" sz="2700"/>
          </a:p>
          <a:p>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D8605D24-B0D5-4136-BD95-9606F4AEF7A8}"/>
              </a:ext>
            </a:extLst>
          </p:cNvPr>
          <p:cNvSpPr>
            <a:spLocks noGrp="1"/>
          </p:cNvSpPr>
          <p:nvPr>
            <p:ph type="title"/>
          </p:nvPr>
        </p:nvSpPr>
        <p:spPr>
          <a:xfrm>
            <a:off x="612775" y="228600"/>
            <a:ext cx="8153400" cy="990600"/>
          </a:xfrm>
        </p:spPr>
        <p:txBody>
          <a:bodyPr/>
          <a:lstStyle/>
          <a:p>
            <a:r>
              <a:rPr lang="en-US" altLang="en-US" sz="4000"/>
              <a:t>Introduction</a:t>
            </a:r>
          </a:p>
        </p:txBody>
      </p:sp>
      <p:sp>
        <p:nvSpPr>
          <p:cNvPr id="9219" name="Content Placeholder 2">
            <a:extLst>
              <a:ext uri="{FF2B5EF4-FFF2-40B4-BE49-F238E27FC236}">
                <a16:creationId xmlns:a16="http://schemas.microsoft.com/office/drawing/2014/main" id="{45F9A26E-81BE-4265-96A1-D5B121DDA9F7}"/>
              </a:ext>
            </a:extLst>
          </p:cNvPr>
          <p:cNvSpPr>
            <a:spLocks noGrp="1"/>
          </p:cNvSpPr>
          <p:nvPr>
            <p:ph sz="quarter" idx="1"/>
          </p:nvPr>
        </p:nvSpPr>
        <p:spPr>
          <a:xfrm>
            <a:off x="612775" y="1600200"/>
            <a:ext cx="8153400" cy="4495800"/>
          </a:xfrm>
        </p:spPr>
        <p:txBody>
          <a:bodyPr/>
          <a:lstStyle/>
          <a:p>
            <a:r>
              <a:rPr lang="en-US" altLang="en-US" sz="2600"/>
              <a:t>The world over, constitutional democracies derive their essence from the sovereign status conferred on citizens in the political and governance process.</a:t>
            </a:r>
          </a:p>
          <a:p>
            <a:r>
              <a:rPr lang="en-US" altLang="en-US" sz="2600"/>
              <a:t>This sovereignty fines expression in the preferences that citizens make in the choices of those they desire should represent them in the management of human, material and financial resources.</a:t>
            </a:r>
          </a:p>
          <a:p>
            <a:r>
              <a:rPr lang="en-US" altLang="en-US" sz="2600"/>
              <a:t>On this score, elected representatives and by extension, government,  merely hold in trust the reins of power for the citizens; and are therefore obligated to be responsive to their frustrations, fears, hopes and aspirations.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7EB34BB4-7C8A-4165-BD87-B92E335CCE1C}"/>
              </a:ext>
            </a:extLst>
          </p:cNvPr>
          <p:cNvSpPr>
            <a:spLocks noGrp="1"/>
          </p:cNvSpPr>
          <p:nvPr>
            <p:ph type="title"/>
          </p:nvPr>
        </p:nvSpPr>
        <p:spPr>
          <a:xfrm>
            <a:off x="612775" y="228600"/>
            <a:ext cx="8153400" cy="990600"/>
          </a:xfrm>
        </p:spPr>
        <p:txBody>
          <a:bodyPr/>
          <a:lstStyle/>
          <a:p>
            <a:r>
              <a:rPr lang="en-US" altLang="en-US" sz="4000"/>
              <a:t>Some Citizen Engagement Tools</a:t>
            </a:r>
          </a:p>
        </p:txBody>
      </p:sp>
      <p:sp>
        <p:nvSpPr>
          <p:cNvPr id="36867" name="Content Placeholder 2">
            <a:extLst>
              <a:ext uri="{FF2B5EF4-FFF2-40B4-BE49-F238E27FC236}">
                <a16:creationId xmlns:a16="http://schemas.microsoft.com/office/drawing/2014/main" id="{5E1E810A-BCEC-41A0-B346-713D272BB5AB}"/>
              </a:ext>
            </a:extLst>
          </p:cNvPr>
          <p:cNvSpPr>
            <a:spLocks noGrp="1"/>
          </p:cNvSpPr>
          <p:nvPr>
            <p:ph sz="quarter" idx="1"/>
          </p:nvPr>
        </p:nvSpPr>
        <p:spPr>
          <a:xfrm>
            <a:off x="609600" y="1447800"/>
            <a:ext cx="8153400" cy="4495800"/>
          </a:xfrm>
        </p:spPr>
        <p:txBody>
          <a:bodyPr/>
          <a:lstStyle/>
          <a:p>
            <a:r>
              <a:rPr lang="en-US" altLang="en-US" sz="2600" b="1"/>
              <a:t>The Freedom of Information Act</a:t>
            </a:r>
            <a:endParaRPr lang="en-US" altLang="en-US" sz="2600"/>
          </a:p>
          <a:p>
            <a:pPr>
              <a:buFont typeface="Wingdings" panose="05000000000000000000" pitchFamily="2" charset="2"/>
              <a:buChar char="Ø"/>
            </a:pPr>
            <a:r>
              <a:rPr lang="en-US" altLang="en-US" sz="2500"/>
              <a:t>A potent to for citizen engagement and the promotion of transparency, accountability and citizen voices in the governance process</a:t>
            </a:r>
          </a:p>
          <a:p>
            <a:pPr>
              <a:buFont typeface="Wingdings" panose="05000000000000000000" pitchFamily="2" charset="2"/>
              <a:buChar char="Ø"/>
            </a:pPr>
            <a:r>
              <a:rPr lang="en-US" altLang="en-US" sz="2500"/>
              <a:t>NOA has </a:t>
            </a:r>
          </a:p>
          <a:p>
            <a:pPr>
              <a:buFont typeface="Wingdings" panose="05000000000000000000" pitchFamily="2" charset="2"/>
              <a:buChar char="ü"/>
            </a:pPr>
            <a:r>
              <a:rPr lang="en-US" altLang="en-US" sz="2500"/>
              <a:t>Translated the Act into 21 indigenous languages</a:t>
            </a:r>
          </a:p>
          <a:p>
            <a:pPr>
              <a:buFont typeface="Wingdings" panose="05000000000000000000" pitchFamily="2" charset="2"/>
              <a:buChar char="ü"/>
            </a:pPr>
            <a:r>
              <a:rPr lang="en-US" altLang="en-US" sz="2500"/>
              <a:t>Trained 2,462 people (NOA staff and other citizens to drive the grassroots sensitization in 159 Local Government Areas in 9 pilot States and the FCT. </a:t>
            </a:r>
          </a:p>
          <a:p>
            <a:pPr>
              <a:buFont typeface="Wingdings" panose="05000000000000000000" pitchFamily="2" charset="2"/>
              <a:buChar char="ü"/>
            </a:pPr>
            <a:r>
              <a:rPr lang="en-US" altLang="en-US" sz="2500"/>
              <a:t>Held 915 grassroots public sensitization activities using Theatre for Development and Community Dialogue Sessions in 876 communities across the 9 Pilot States and the FCT.</a:t>
            </a:r>
          </a:p>
          <a:p>
            <a:endParaRPr lang="en-US" altLang="en-US" sz="2800"/>
          </a:p>
          <a:p>
            <a:pPr>
              <a:buFont typeface="Wingdings" panose="05000000000000000000" pitchFamily="2" charset="2"/>
              <a:buChar char="Ø"/>
            </a:pPr>
            <a:endParaRPr lang="en-US" altLang="en-US" sz="2800"/>
          </a:p>
          <a:p>
            <a:endParaRPr lang="en-US" altLang="en-US"/>
          </a:p>
          <a:p>
            <a:endParaRPr lang="en-US" altLang="en-US"/>
          </a:p>
          <a:p>
            <a:endParaRPr lang="en-US" altLang="en-US"/>
          </a:p>
          <a:p>
            <a:endParaRPr lang="en-US"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16CB3857-8AF2-4537-9322-671CA8D6EA79}"/>
              </a:ext>
            </a:extLst>
          </p:cNvPr>
          <p:cNvSpPr>
            <a:spLocks noGrp="1"/>
          </p:cNvSpPr>
          <p:nvPr>
            <p:ph type="title"/>
          </p:nvPr>
        </p:nvSpPr>
        <p:spPr>
          <a:xfrm>
            <a:off x="612775" y="228600"/>
            <a:ext cx="8153400" cy="990600"/>
          </a:xfrm>
        </p:spPr>
        <p:txBody>
          <a:bodyPr/>
          <a:lstStyle/>
          <a:p>
            <a:r>
              <a:rPr lang="en-US" altLang="en-US" sz="4000"/>
              <a:t>FoIA Sensitisation at Bokkos LGA of Plateau State</a:t>
            </a:r>
          </a:p>
        </p:txBody>
      </p:sp>
      <p:pic>
        <p:nvPicPr>
          <p:cNvPr id="37891" name="Picture 2">
            <a:extLst>
              <a:ext uri="{FF2B5EF4-FFF2-40B4-BE49-F238E27FC236}">
                <a16:creationId xmlns:a16="http://schemas.microsoft.com/office/drawing/2014/main" id="{66792E04-0D3D-4E27-820A-A65C9905DAC9}"/>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893763" y="1600200"/>
            <a:ext cx="7591425" cy="4495800"/>
          </a:xfr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2F3E8192-EB3E-42E1-A3A9-8E69C4D8656E}"/>
              </a:ext>
            </a:extLst>
          </p:cNvPr>
          <p:cNvSpPr>
            <a:spLocks noGrp="1"/>
          </p:cNvSpPr>
          <p:nvPr>
            <p:ph type="title"/>
          </p:nvPr>
        </p:nvSpPr>
        <p:spPr>
          <a:xfrm>
            <a:off x="612775" y="228600"/>
            <a:ext cx="8153400" cy="990600"/>
          </a:xfrm>
        </p:spPr>
        <p:txBody>
          <a:bodyPr/>
          <a:lstStyle/>
          <a:p>
            <a:r>
              <a:rPr lang="en-US" altLang="en-US" sz="4000" b="1"/>
              <a:t>FoIA Sensitisation at Akuku-Toru LGA of Rivers State </a:t>
            </a:r>
            <a:endParaRPr lang="en-US" altLang="en-US" sz="4000"/>
          </a:p>
        </p:txBody>
      </p:sp>
      <p:pic>
        <p:nvPicPr>
          <p:cNvPr id="38915" name="Picture 2">
            <a:extLst>
              <a:ext uri="{FF2B5EF4-FFF2-40B4-BE49-F238E27FC236}">
                <a16:creationId xmlns:a16="http://schemas.microsoft.com/office/drawing/2014/main" id="{BC3EA6EA-E012-40C6-AEA8-70722C7B12BD}"/>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685800" y="1828800"/>
            <a:ext cx="7772400" cy="3962400"/>
          </a:xfr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BC525408-7C46-413A-9F9D-BA10F9B9CF5B}"/>
              </a:ext>
            </a:extLst>
          </p:cNvPr>
          <p:cNvSpPr>
            <a:spLocks noGrp="1"/>
          </p:cNvSpPr>
          <p:nvPr>
            <p:ph type="title"/>
          </p:nvPr>
        </p:nvSpPr>
        <p:spPr>
          <a:xfrm>
            <a:off x="612775" y="228600"/>
            <a:ext cx="8153400" cy="990600"/>
          </a:xfrm>
        </p:spPr>
        <p:txBody>
          <a:bodyPr/>
          <a:lstStyle/>
          <a:p>
            <a:r>
              <a:rPr lang="en-US" altLang="en-US" sz="4000"/>
              <a:t>FoIA Sensitisation at Makarfi LGA of Kaduna State</a:t>
            </a:r>
          </a:p>
        </p:txBody>
      </p:sp>
      <p:pic>
        <p:nvPicPr>
          <p:cNvPr id="39939" name="Picture 2">
            <a:extLst>
              <a:ext uri="{FF2B5EF4-FFF2-40B4-BE49-F238E27FC236}">
                <a16:creationId xmlns:a16="http://schemas.microsoft.com/office/drawing/2014/main" id="{AEFA8CD4-AA39-4346-B2A1-1AF7711CC807}"/>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612775" y="1630363"/>
            <a:ext cx="8153400" cy="4435475"/>
          </a:xfrm>
          <a:noFill/>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5938A4DB-AC7F-4630-A6DD-3153216C2039}"/>
              </a:ext>
            </a:extLst>
          </p:cNvPr>
          <p:cNvSpPr>
            <a:spLocks noGrp="1"/>
          </p:cNvSpPr>
          <p:nvPr>
            <p:ph type="title"/>
          </p:nvPr>
        </p:nvSpPr>
        <p:spPr>
          <a:xfrm>
            <a:off x="612775" y="228600"/>
            <a:ext cx="8153400" cy="990600"/>
          </a:xfrm>
        </p:spPr>
        <p:txBody>
          <a:bodyPr/>
          <a:lstStyle/>
          <a:p>
            <a:r>
              <a:rPr lang="en-US" altLang="en-US" sz="4000"/>
              <a:t>Some Citizen Engagement Tools…</a:t>
            </a:r>
          </a:p>
        </p:txBody>
      </p:sp>
      <p:sp>
        <p:nvSpPr>
          <p:cNvPr id="40963" name="Content Placeholder 2">
            <a:extLst>
              <a:ext uri="{FF2B5EF4-FFF2-40B4-BE49-F238E27FC236}">
                <a16:creationId xmlns:a16="http://schemas.microsoft.com/office/drawing/2014/main" id="{496A8D6A-68B3-4BB2-99DE-94E21B29853D}"/>
              </a:ext>
            </a:extLst>
          </p:cNvPr>
          <p:cNvSpPr>
            <a:spLocks noGrp="1"/>
          </p:cNvSpPr>
          <p:nvPr>
            <p:ph sz="quarter" idx="1"/>
          </p:nvPr>
        </p:nvSpPr>
        <p:spPr>
          <a:xfrm>
            <a:off x="612775" y="1600200"/>
            <a:ext cx="8153400" cy="4495800"/>
          </a:xfrm>
        </p:spPr>
        <p:txBody>
          <a:bodyPr/>
          <a:lstStyle/>
          <a:p>
            <a:r>
              <a:rPr lang="en-US" altLang="en-US" sz="2600" b="1"/>
              <a:t>Budget Tracking Template</a:t>
            </a:r>
          </a:p>
          <a:p>
            <a:pPr>
              <a:buFont typeface="Wingdings" panose="05000000000000000000" pitchFamily="2" charset="2"/>
              <a:buChar char="Ø"/>
            </a:pPr>
            <a:r>
              <a:rPr lang="en-US" altLang="en-US" sz="2600"/>
              <a:t>An effective budget monitoring and tracking instrument produced by civil society in collaboration with the National Assembly to:</a:t>
            </a:r>
          </a:p>
          <a:p>
            <a:pPr>
              <a:buFont typeface="Wingdings" panose="05000000000000000000" pitchFamily="2" charset="2"/>
              <a:buChar char="ü"/>
            </a:pPr>
            <a:r>
              <a:rPr lang="en-US" altLang="en-US" sz="2600"/>
              <a:t>Enhance citizen participation in governance</a:t>
            </a:r>
          </a:p>
          <a:p>
            <a:pPr>
              <a:buFont typeface="Wingdings" panose="05000000000000000000" pitchFamily="2" charset="2"/>
              <a:buChar char="ü"/>
            </a:pPr>
            <a:r>
              <a:rPr lang="en-US" altLang="en-US" sz="2600"/>
              <a:t>Promote accountability and transparency</a:t>
            </a:r>
          </a:p>
          <a:p>
            <a:pPr>
              <a:buFont typeface="Wingdings" panose="05000000000000000000" pitchFamily="2" charset="2"/>
              <a:buChar char="ü"/>
            </a:pPr>
            <a:r>
              <a:rPr lang="en-US" altLang="en-US" sz="2600"/>
              <a:t>Ensure prudent and judicious use of funds</a:t>
            </a:r>
          </a:p>
          <a:p>
            <a:pPr>
              <a:buFont typeface="Wingdings" panose="05000000000000000000" pitchFamily="2" charset="2"/>
              <a:buChar char="ü"/>
            </a:pPr>
            <a:r>
              <a:rPr lang="en-US" altLang="en-US" sz="2600"/>
              <a:t>Ensure value for money</a:t>
            </a:r>
          </a:p>
          <a:p>
            <a:pPr>
              <a:buFont typeface="Wingdings" panose="05000000000000000000" pitchFamily="2" charset="2"/>
              <a:buChar char="ü"/>
            </a:pPr>
            <a:r>
              <a:rPr lang="en-US" altLang="en-US" sz="2600"/>
              <a:t>Strengthen citizens to complement NASS oversight functions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22E2F700-B5FC-47A8-89FF-B326E1BED79F}"/>
              </a:ext>
            </a:extLst>
          </p:cNvPr>
          <p:cNvSpPr>
            <a:spLocks noGrp="1"/>
          </p:cNvSpPr>
          <p:nvPr>
            <p:ph type="title"/>
          </p:nvPr>
        </p:nvSpPr>
        <p:spPr>
          <a:xfrm>
            <a:off x="612775" y="228600"/>
            <a:ext cx="8153400" cy="990600"/>
          </a:xfrm>
        </p:spPr>
        <p:txBody>
          <a:bodyPr/>
          <a:lstStyle/>
          <a:p>
            <a:r>
              <a:rPr lang="en-US" altLang="en-US" sz="4000"/>
              <a:t>Some Citizen Engagement Tools…</a:t>
            </a:r>
          </a:p>
        </p:txBody>
      </p:sp>
      <p:sp>
        <p:nvSpPr>
          <p:cNvPr id="41987" name="Content Placeholder 2">
            <a:extLst>
              <a:ext uri="{FF2B5EF4-FFF2-40B4-BE49-F238E27FC236}">
                <a16:creationId xmlns:a16="http://schemas.microsoft.com/office/drawing/2014/main" id="{C714557B-4EA0-49C8-BDBE-949CA87DB025}"/>
              </a:ext>
            </a:extLst>
          </p:cNvPr>
          <p:cNvSpPr>
            <a:spLocks noGrp="1"/>
          </p:cNvSpPr>
          <p:nvPr>
            <p:ph sz="quarter" idx="1"/>
          </p:nvPr>
        </p:nvSpPr>
        <p:spPr>
          <a:xfrm>
            <a:off x="612775" y="1600200"/>
            <a:ext cx="8153400" cy="4495800"/>
          </a:xfrm>
        </p:spPr>
        <p:txBody>
          <a:bodyPr/>
          <a:lstStyle/>
          <a:p>
            <a:r>
              <a:rPr lang="en-US" altLang="en-US" sz="3200"/>
              <a:t>NOA uses this instrument to track budget implementation in 774 LGA and provides feedback to NASS, and State Assemblies to complement its oversight functions.</a:t>
            </a:r>
          </a:p>
          <a:p>
            <a:endParaRPr lang="en-US" alt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85D67B6E-CD48-4BB2-9DF4-47AB150CAA2C}"/>
              </a:ext>
            </a:extLst>
          </p:cNvPr>
          <p:cNvSpPr>
            <a:spLocks noGrp="1"/>
          </p:cNvSpPr>
          <p:nvPr>
            <p:ph type="title"/>
          </p:nvPr>
        </p:nvSpPr>
        <p:spPr>
          <a:xfrm>
            <a:off x="612775" y="228600"/>
            <a:ext cx="8153400" cy="990600"/>
          </a:xfrm>
        </p:spPr>
        <p:txBody>
          <a:bodyPr/>
          <a:lstStyle/>
          <a:p>
            <a:r>
              <a:rPr lang="en-US" altLang="en-US" sz="4000"/>
              <a:t>Critical Posers</a:t>
            </a:r>
          </a:p>
        </p:txBody>
      </p:sp>
      <p:sp>
        <p:nvSpPr>
          <p:cNvPr id="43011" name="Content Placeholder 2">
            <a:extLst>
              <a:ext uri="{FF2B5EF4-FFF2-40B4-BE49-F238E27FC236}">
                <a16:creationId xmlns:a16="http://schemas.microsoft.com/office/drawing/2014/main" id="{C9E0915E-E2A5-4D81-9E8F-C2F26E121B6B}"/>
              </a:ext>
            </a:extLst>
          </p:cNvPr>
          <p:cNvSpPr>
            <a:spLocks noGrp="1"/>
          </p:cNvSpPr>
          <p:nvPr>
            <p:ph sz="quarter" idx="1"/>
          </p:nvPr>
        </p:nvSpPr>
        <p:spPr>
          <a:xfrm>
            <a:off x="612775" y="1600200"/>
            <a:ext cx="8153400" cy="4495800"/>
          </a:xfrm>
        </p:spPr>
        <p:txBody>
          <a:bodyPr/>
          <a:lstStyle/>
          <a:p>
            <a:r>
              <a:rPr lang="en-US" altLang="en-US" sz="2800"/>
              <a:t>How many MDAs in the auditorium have established FoI committees as required under Act?</a:t>
            </a:r>
          </a:p>
          <a:p>
            <a:r>
              <a:rPr lang="en-US" altLang="en-US" sz="2800"/>
              <a:t>How many MDAs have done proactive disclosure as required under the Act?</a:t>
            </a:r>
          </a:p>
          <a:p>
            <a:r>
              <a:rPr lang="en-US" altLang="en-US" sz="2800"/>
              <a:t>How many of us have read provisions of the FoIA?</a:t>
            </a:r>
          </a:p>
          <a:p>
            <a:r>
              <a:rPr lang="en-US" altLang="en-US" sz="2800"/>
              <a:t>How many of us have invoke provisions of the FoIA in exercise of their right to know and to advance the frontiers of citizen engagement?</a:t>
            </a:r>
          </a:p>
          <a:p>
            <a:r>
              <a:rPr lang="en-US" altLang="en-US" sz="2800"/>
              <a:t>How many of us have bothered to ask questions about their constituency projects?</a:t>
            </a:r>
          </a:p>
          <a:p>
            <a:endParaRPr lang="en-US" alt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F15EC3B0-C526-4B27-B2F9-4DB1241AA7FF}"/>
              </a:ext>
            </a:extLst>
          </p:cNvPr>
          <p:cNvSpPr>
            <a:spLocks noGrp="1"/>
          </p:cNvSpPr>
          <p:nvPr>
            <p:ph type="title"/>
          </p:nvPr>
        </p:nvSpPr>
        <p:spPr>
          <a:xfrm>
            <a:off x="612775" y="228600"/>
            <a:ext cx="8153400" cy="990600"/>
          </a:xfrm>
        </p:spPr>
        <p:txBody>
          <a:bodyPr/>
          <a:lstStyle/>
          <a:p>
            <a:r>
              <a:rPr lang="en-US" altLang="en-US" sz="4000"/>
              <a:t>Critical Posers…</a:t>
            </a:r>
          </a:p>
        </p:txBody>
      </p:sp>
      <p:sp>
        <p:nvSpPr>
          <p:cNvPr id="44035" name="Content Placeholder 2">
            <a:extLst>
              <a:ext uri="{FF2B5EF4-FFF2-40B4-BE49-F238E27FC236}">
                <a16:creationId xmlns:a16="http://schemas.microsoft.com/office/drawing/2014/main" id="{90F8AB15-FC9D-4F7C-8E5E-62C13435750D}"/>
              </a:ext>
            </a:extLst>
          </p:cNvPr>
          <p:cNvSpPr>
            <a:spLocks noGrp="1"/>
          </p:cNvSpPr>
          <p:nvPr>
            <p:ph sz="quarter" idx="1"/>
          </p:nvPr>
        </p:nvSpPr>
        <p:spPr>
          <a:xfrm>
            <a:off x="612775" y="1600200"/>
            <a:ext cx="8153400" cy="4495800"/>
          </a:xfrm>
        </p:spPr>
        <p:txBody>
          <a:bodyPr/>
          <a:lstStyle/>
          <a:p>
            <a:r>
              <a:rPr lang="en-US" altLang="en-US" sz="2800"/>
              <a:t>How many of us are aware of how to access our National or State Budgets online?</a:t>
            </a:r>
          </a:p>
          <a:p>
            <a:r>
              <a:rPr lang="en-US" altLang="en-US" sz="2800"/>
              <a:t>How many of us try to interrogate our National, State and Local Government budgets?</a:t>
            </a:r>
          </a:p>
          <a:p>
            <a:r>
              <a:rPr lang="en-US" altLang="en-US" sz="2800"/>
              <a:t>How many of us take advantage of the public hearings sessions organised by State and National legislators on budgets.</a:t>
            </a:r>
          </a:p>
          <a:p>
            <a:r>
              <a:rPr lang="en-US" altLang="en-US" sz="2800"/>
              <a:t>How many of us engage our Councilors, State and National legislators to ensure that our priorities are captured at the budget formulation stage?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3E5A0DCD-8DFA-4426-9613-CFF6B77B44F8}"/>
              </a:ext>
            </a:extLst>
          </p:cNvPr>
          <p:cNvSpPr>
            <a:spLocks noGrp="1"/>
          </p:cNvSpPr>
          <p:nvPr>
            <p:ph type="title"/>
          </p:nvPr>
        </p:nvSpPr>
        <p:spPr>
          <a:xfrm>
            <a:off x="612775" y="228600"/>
            <a:ext cx="8153400" cy="990600"/>
          </a:xfrm>
        </p:spPr>
        <p:txBody>
          <a:bodyPr/>
          <a:lstStyle/>
          <a:p>
            <a:r>
              <a:rPr lang="en-US" altLang="en-US" sz="4000"/>
              <a:t>Conclusion</a:t>
            </a:r>
          </a:p>
        </p:txBody>
      </p:sp>
      <p:sp>
        <p:nvSpPr>
          <p:cNvPr id="45059" name="Content Placeholder 2">
            <a:extLst>
              <a:ext uri="{FF2B5EF4-FFF2-40B4-BE49-F238E27FC236}">
                <a16:creationId xmlns:a16="http://schemas.microsoft.com/office/drawing/2014/main" id="{FF1F8F18-B4F8-4632-ABDC-7041C7A9DFD7}"/>
              </a:ext>
            </a:extLst>
          </p:cNvPr>
          <p:cNvSpPr>
            <a:spLocks noGrp="1"/>
          </p:cNvSpPr>
          <p:nvPr>
            <p:ph sz="quarter" idx="1"/>
          </p:nvPr>
        </p:nvSpPr>
        <p:spPr>
          <a:xfrm>
            <a:off x="612775" y="1600200"/>
            <a:ext cx="8153400" cy="4495800"/>
          </a:xfrm>
        </p:spPr>
        <p:txBody>
          <a:bodyPr/>
          <a:lstStyle/>
          <a:p>
            <a:r>
              <a:rPr lang="en-US" altLang="en-US" sz="2700"/>
              <a:t>Citizen Engagement is about citizen action. </a:t>
            </a:r>
          </a:p>
          <a:p>
            <a:r>
              <a:rPr lang="en-US" altLang="en-US" sz="2700"/>
              <a:t>Any Framework for Citizen Engagement remains impotent until citizens resolve to give it force by acting appropriately</a:t>
            </a:r>
          </a:p>
          <a:p>
            <a:r>
              <a:rPr lang="en-US" altLang="en-US" sz="2700"/>
              <a:t>The surest recipe for the birth, nurturing and blossoming of an irresponsive, unaccountable corrupt and despotic government is the growth of a docile citizenry. </a:t>
            </a:r>
          </a:p>
          <a:p>
            <a:r>
              <a:rPr lang="en-US" altLang="en-US" sz="2700"/>
              <a:t>Citizens must engage to forestall such tendencies</a:t>
            </a:r>
          </a:p>
          <a:p>
            <a:r>
              <a:rPr lang="en-US" altLang="en-US" sz="2700"/>
              <a:t>Government has provided the relevant legislation for robust citizen engagement. It is for citizens groups to act.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5131B0AF-EB8A-484D-99A1-9B7F9D52204C}"/>
              </a:ext>
            </a:extLst>
          </p:cNvPr>
          <p:cNvSpPr>
            <a:spLocks noGrp="1"/>
          </p:cNvSpPr>
          <p:nvPr>
            <p:ph type="title"/>
          </p:nvPr>
        </p:nvSpPr>
        <p:spPr>
          <a:xfrm>
            <a:off x="609600" y="2057400"/>
            <a:ext cx="8153400" cy="990600"/>
          </a:xfrm>
        </p:spPr>
        <p:txBody>
          <a:bodyPr/>
          <a:lstStyle/>
          <a:p>
            <a:r>
              <a:rPr lang="en-US" altLang="en-US"/>
              <a:t>Thank you for listening</a:t>
            </a:r>
          </a:p>
        </p:txBody>
      </p:sp>
      <p:sp>
        <p:nvSpPr>
          <p:cNvPr id="46083" name="Content Placeholder 2">
            <a:extLst>
              <a:ext uri="{FF2B5EF4-FFF2-40B4-BE49-F238E27FC236}">
                <a16:creationId xmlns:a16="http://schemas.microsoft.com/office/drawing/2014/main" id="{93C73783-E793-4FF2-9BAB-680ACDE2EB4E}"/>
              </a:ext>
            </a:extLst>
          </p:cNvPr>
          <p:cNvSpPr>
            <a:spLocks noGrp="1"/>
          </p:cNvSpPr>
          <p:nvPr>
            <p:ph sz="quarter" idx="1"/>
          </p:nvPr>
        </p:nvSpPr>
        <p:spPr>
          <a:xfrm>
            <a:off x="609600" y="7086600"/>
            <a:ext cx="8153400" cy="4495800"/>
          </a:xfrm>
        </p:spPr>
        <p:txBody>
          <a:bodyPr/>
          <a:lstStyle/>
          <a:p>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59FE5DBB-398C-4B6E-8777-030E07FE4603}"/>
              </a:ext>
            </a:extLst>
          </p:cNvPr>
          <p:cNvSpPr>
            <a:spLocks noGrp="1"/>
          </p:cNvSpPr>
          <p:nvPr>
            <p:ph type="title"/>
          </p:nvPr>
        </p:nvSpPr>
        <p:spPr>
          <a:xfrm>
            <a:off x="612775" y="228600"/>
            <a:ext cx="8153400" cy="990600"/>
          </a:xfrm>
        </p:spPr>
        <p:txBody>
          <a:bodyPr/>
          <a:lstStyle/>
          <a:p>
            <a:r>
              <a:rPr lang="en-US" altLang="en-US" sz="4000"/>
              <a:t>Intro…</a:t>
            </a:r>
          </a:p>
        </p:txBody>
      </p:sp>
      <p:sp>
        <p:nvSpPr>
          <p:cNvPr id="10243" name="Content Placeholder 2">
            <a:extLst>
              <a:ext uri="{FF2B5EF4-FFF2-40B4-BE49-F238E27FC236}">
                <a16:creationId xmlns:a16="http://schemas.microsoft.com/office/drawing/2014/main" id="{672C3EEA-A8E4-4A96-AACC-55420A66E466}"/>
              </a:ext>
            </a:extLst>
          </p:cNvPr>
          <p:cNvSpPr>
            <a:spLocks noGrp="1"/>
          </p:cNvSpPr>
          <p:nvPr>
            <p:ph sz="quarter" idx="1"/>
          </p:nvPr>
        </p:nvSpPr>
        <p:spPr>
          <a:xfrm>
            <a:off x="612775" y="1600200"/>
            <a:ext cx="8153400" cy="4495800"/>
          </a:xfrm>
        </p:spPr>
        <p:txBody>
          <a:bodyPr/>
          <a:lstStyle/>
          <a:p>
            <a:r>
              <a:rPr lang="en-US" altLang="en-US" sz="2600"/>
              <a:t>Additionally, this imposes on government the responsibility to render stewardship to citizens on the mandate freely given government to superintend over our commonwealth for our common good. </a:t>
            </a:r>
          </a:p>
          <a:p>
            <a:r>
              <a:rPr lang="en-US" altLang="en-US" sz="2600"/>
              <a:t>In other words, citizens, by virtue of their sovereignty, are the subjects and not the objects of the governance process. </a:t>
            </a:r>
          </a:p>
          <a:p>
            <a:r>
              <a:rPr lang="en-US" altLang="en-US" sz="2600"/>
              <a:t>Regrettably, quite a number of governments, the world over, struggle to win the confidence and enlist the good will of their citizens largely owing to the ominous chasm created between citizens and government as a result of insufficient information flow.</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FFE87254-7674-4747-8B22-436F3A58D157}"/>
              </a:ext>
            </a:extLst>
          </p:cNvPr>
          <p:cNvSpPr>
            <a:spLocks noGrp="1"/>
          </p:cNvSpPr>
          <p:nvPr>
            <p:ph type="title"/>
          </p:nvPr>
        </p:nvSpPr>
        <p:spPr>
          <a:xfrm>
            <a:off x="612775" y="228600"/>
            <a:ext cx="8153400" cy="990600"/>
          </a:xfrm>
        </p:spPr>
        <p:txBody>
          <a:bodyPr/>
          <a:lstStyle/>
          <a:p>
            <a:r>
              <a:rPr lang="en-US" altLang="en-US" sz="4000"/>
              <a:t>Intro…</a:t>
            </a:r>
          </a:p>
        </p:txBody>
      </p:sp>
      <p:sp>
        <p:nvSpPr>
          <p:cNvPr id="11267" name="Content Placeholder 2">
            <a:extLst>
              <a:ext uri="{FF2B5EF4-FFF2-40B4-BE49-F238E27FC236}">
                <a16:creationId xmlns:a16="http://schemas.microsoft.com/office/drawing/2014/main" id="{3D689C83-2B28-4976-BE99-A1455CDDEEB4}"/>
              </a:ext>
            </a:extLst>
          </p:cNvPr>
          <p:cNvSpPr>
            <a:spLocks noGrp="1"/>
          </p:cNvSpPr>
          <p:nvPr>
            <p:ph sz="quarter" idx="1"/>
          </p:nvPr>
        </p:nvSpPr>
        <p:spPr>
          <a:xfrm>
            <a:off x="612775" y="1600200"/>
            <a:ext cx="8153400" cy="4495800"/>
          </a:xfrm>
        </p:spPr>
        <p:txBody>
          <a:bodyPr/>
          <a:lstStyle/>
          <a:p>
            <a:r>
              <a:rPr lang="en-US" altLang="en-US" sz="2800"/>
              <a:t>If it is true that citizens participation in governance is the defining feature in every democracy, alienating them from the governance process is inevitably perilous to good governance in several ways.</a:t>
            </a:r>
          </a:p>
          <a:p>
            <a:r>
              <a:rPr lang="en-US" altLang="en-US" sz="2800"/>
              <a:t>Besides providing fertile ground for rumor to thrive, it erodes citizens confidence in government and the governance process and compromises transparency and accountability standards in governance, thus, stultifying prospects for national development.  </a:t>
            </a:r>
          </a:p>
          <a:p>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12ABAFF4-466F-4597-A057-4AE0C219F5D4}"/>
              </a:ext>
            </a:extLst>
          </p:cNvPr>
          <p:cNvSpPr>
            <a:spLocks noGrp="1"/>
          </p:cNvSpPr>
          <p:nvPr>
            <p:ph type="title"/>
          </p:nvPr>
        </p:nvSpPr>
        <p:spPr>
          <a:xfrm>
            <a:off x="612775" y="228600"/>
            <a:ext cx="8153400" cy="990600"/>
          </a:xfrm>
        </p:spPr>
        <p:txBody>
          <a:bodyPr/>
          <a:lstStyle/>
          <a:p>
            <a:r>
              <a:rPr lang="en-US" altLang="en-US" sz="4000"/>
              <a:t>Intro…</a:t>
            </a:r>
          </a:p>
        </p:txBody>
      </p:sp>
      <p:sp>
        <p:nvSpPr>
          <p:cNvPr id="12291" name="Content Placeholder 2">
            <a:extLst>
              <a:ext uri="{FF2B5EF4-FFF2-40B4-BE49-F238E27FC236}">
                <a16:creationId xmlns:a16="http://schemas.microsoft.com/office/drawing/2014/main" id="{84877ADF-5C30-4C8A-8979-58006FFE685A}"/>
              </a:ext>
            </a:extLst>
          </p:cNvPr>
          <p:cNvSpPr>
            <a:spLocks noGrp="1"/>
          </p:cNvSpPr>
          <p:nvPr>
            <p:ph sz="quarter" idx="1"/>
          </p:nvPr>
        </p:nvSpPr>
        <p:spPr>
          <a:xfrm>
            <a:off x="612775" y="1600200"/>
            <a:ext cx="8153400" cy="4495800"/>
          </a:xfrm>
        </p:spPr>
        <p:txBody>
          <a:bodyPr/>
          <a:lstStyle/>
          <a:p>
            <a:r>
              <a:rPr lang="en-US" altLang="en-US" sz="2800"/>
              <a:t>I believe that it is in order to forestall such tendency and also to deepen robust citizen engagement with government that the Bureau for Public Service Reforms has thoughtfully provided this platform, so we can converse around </a:t>
            </a:r>
            <a:r>
              <a:rPr lang="en-US" altLang="en-US" sz="2800" b="1"/>
              <a:t>The Imperative of</a:t>
            </a:r>
            <a:r>
              <a:rPr lang="en-US" altLang="en-US" sz="2800"/>
              <a:t> </a:t>
            </a:r>
            <a:r>
              <a:rPr lang="en-US" altLang="en-US" sz="2800" b="1"/>
              <a:t>Developing A Sustainable Framework For Citizens Engagement With Government Towards National Development</a:t>
            </a:r>
            <a:r>
              <a:rPr lang="en-US" altLang="en-US" sz="2800"/>
              <a:t> .</a:t>
            </a:r>
          </a:p>
          <a:p>
            <a:r>
              <a:rPr lang="en-US" altLang="en-US" sz="2800"/>
              <a:t>Let me therefore commend the Bureau for the germaneness of the topic and the aptness of the discourse. </a:t>
            </a:r>
          </a:p>
          <a:p>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8D6BF0E5-53E0-42E3-B9F7-90078489FD6D}"/>
              </a:ext>
            </a:extLst>
          </p:cNvPr>
          <p:cNvSpPr>
            <a:spLocks noGrp="1"/>
          </p:cNvSpPr>
          <p:nvPr>
            <p:ph type="title"/>
          </p:nvPr>
        </p:nvSpPr>
        <p:spPr>
          <a:xfrm>
            <a:off x="612775" y="228600"/>
            <a:ext cx="8153400" cy="990600"/>
          </a:xfrm>
        </p:spPr>
        <p:txBody>
          <a:bodyPr/>
          <a:lstStyle/>
          <a:p>
            <a:r>
              <a:rPr lang="en-US" altLang="en-US" sz="4000"/>
              <a:t>Intro…</a:t>
            </a:r>
          </a:p>
        </p:txBody>
      </p:sp>
      <p:sp>
        <p:nvSpPr>
          <p:cNvPr id="13315" name="Content Placeholder 2">
            <a:extLst>
              <a:ext uri="{FF2B5EF4-FFF2-40B4-BE49-F238E27FC236}">
                <a16:creationId xmlns:a16="http://schemas.microsoft.com/office/drawing/2014/main" id="{B1638F85-E0B3-42DD-8480-AC0D01F99785}"/>
              </a:ext>
            </a:extLst>
          </p:cNvPr>
          <p:cNvSpPr>
            <a:spLocks noGrp="1"/>
          </p:cNvSpPr>
          <p:nvPr>
            <p:ph sz="quarter" idx="1"/>
          </p:nvPr>
        </p:nvSpPr>
        <p:spPr>
          <a:xfrm>
            <a:off x="612775" y="1600200"/>
            <a:ext cx="8153400" cy="4495800"/>
          </a:xfrm>
        </p:spPr>
        <p:txBody>
          <a:bodyPr/>
          <a:lstStyle/>
          <a:p>
            <a:r>
              <a:rPr lang="en-US" altLang="en-US" sz="2800"/>
              <a:t>It is my hope therefore, that at the end of my presentation, I would not only have added value to what you already understand citizen engagement entails, but would also have stimulated us to take practical steps as citizens at ensuring that we catalyze and also drive the engagement process in order that our democracy is further deepened and citizens are better served. </a:t>
            </a:r>
          </a:p>
          <a:p>
            <a:endParaRPr lang="en-US" altLang="en-US" sz="2600"/>
          </a:p>
          <a:p>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0B7D12A6-40CF-4C19-A78A-8CAB2D44AF98}"/>
              </a:ext>
            </a:extLst>
          </p:cNvPr>
          <p:cNvSpPr>
            <a:spLocks noGrp="1"/>
          </p:cNvSpPr>
          <p:nvPr>
            <p:ph type="title"/>
          </p:nvPr>
        </p:nvSpPr>
        <p:spPr>
          <a:xfrm>
            <a:off x="612775" y="228600"/>
            <a:ext cx="8153400" cy="990600"/>
          </a:xfrm>
        </p:spPr>
        <p:txBody>
          <a:bodyPr/>
          <a:lstStyle/>
          <a:p>
            <a:r>
              <a:rPr lang="en-US" altLang="en-US" sz="4000"/>
              <a:t>Conceptualising Citizen Engagement</a:t>
            </a:r>
          </a:p>
        </p:txBody>
      </p:sp>
      <p:sp>
        <p:nvSpPr>
          <p:cNvPr id="14339" name="Content Placeholder 2">
            <a:extLst>
              <a:ext uri="{FF2B5EF4-FFF2-40B4-BE49-F238E27FC236}">
                <a16:creationId xmlns:a16="http://schemas.microsoft.com/office/drawing/2014/main" id="{FF8BF2E3-3EF0-4CCB-B41D-DB4381A7D601}"/>
              </a:ext>
            </a:extLst>
          </p:cNvPr>
          <p:cNvSpPr>
            <a:spLocks noGrp="1"/>
          </p:cNvSpPr>
          <p:nvPr>
            <p:ph sz="quarter" idx="1"/>
          </p:nvPr>
        </p:nvSpPr>
        <p:spPr>
          <a:xfrm>
            <a:off x="612775" y="1600200"/>
            <a:ext cx="8153400" cy="4495800"/>
          </a:xfrm>
        </p:spPr>
        <p:txBody>
          <a:bodyPr/>
          <a:lstStyle/>
          <a:p>
            <a:r>
              <a:rPr lang="en-US" altLang="en-US" sz="2800"/>
              <a:t>Citizen engagement is a process by which the government and civil society open dialogue, establish partnerships, share information and otherwise interact to design, implement and evaluate development policies, projects and programs that require the involvement and commitment of all interested parties, including, among others, the poor and traditionally marginalized groups.</a:t>
            </a:r>
          </a:p>
          <a:p>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BFB0E084-C002-4169-A7ED-F92D5AFB30DD}"/>
              </a:ext>
            </a:extLst>
          </p:cNvPr>
          <p:cNvSpPr>
            <a:spLocks noGrp="1"/>
          </p:cNvSpPr>
          <p:nvPr>
            <p:ph type="title"/>
          </p:nvPr>
        </p:nvSpPr>
        <p:spPr>
          <a:xfrm>
            <a:off x="612775" y="228600"/>
            <a:ext cx="8153400" cy="990600"/>
          </a:xfrm>
        </p:spPr>
        <p:txBody>
          <a:bodyPr/>
          <a:lstStyle/>
          <a:p>
            <a:r>
              <a:rPr lang="en-US" altLang="en-US" sz="4000"/>
              <a:t>Conceptualising Citizen Engagement…</a:t>
            </a:r>
          </a:p>
        </p:txBody>
      </p:sp>
      <p:sp>
        <p:nvSpPr>
          <p:cNvPr id="15363" name="Content Placeholder 2">
            <a:extLst>
              <a:ext uri="{FF2B5EF4-FFF2-40B4-BE49-F238E27FC236}">
                <a16:creationId xmlns:a16="http://schemas.microsoft.com/office/drawing/2014/main" id="{69CAD55E-2BBA-4668-BBD4-10524FEFB5CC}"/>
              </a:ext>
            </a:extLst>
          </p:cNvPr>
          <p:cNvSpPr>
            <a:spLocks noGrp="1"/>
          </p:cNvSpPr>
          <p:nvPr>
            <p:ph sz="quarter" idx="1"/>
          </p:nvPr>
        </p:nvSpPr>
        <p:spPr>
          <a:xfrm>
            <a:off x="612775" y="1600200"/>
            <a:ext cx="8153400" cy="4495800"/>
          </a:xfrm>
        </p:spPr>
        <p:txBody>
          <a:bodyPr/>
          <a:lstStyle/>
          <a:p>
            <a:r>
              <a:rPr lang="en-US" altLang="en-US" sz="2800"/>
              <a:t>Citizens’ engagement is as old as humanity </a:t>
            </a:r>
          </a:p>
          <a:p>
            <a:r>
              <a:rPr lang="en-US" altLang="en-US" sz="2800"/>
              <a:t>It is a basic principle of democracy because governments derive their authority and power from the people</a:t>
            </a:r>
          </a:p>
          <a:p>
            <a:r>
              <a:rPr lang="en-US" altLang="en-US" sz="2800"/>
              <a:t>Citizens have the right and responsibility to demand accountability and ensure that government acts in the best interest of the people</a:t>
            </a:r>
          </a:p>
          <a:p>
            <a:r>
              <a:rPr lang="en-US" altLang="en-US" sz="2800"/>
              <a:t>Government is therefore under obligation to respond to the needs of citizens in fulfillment of the social contract that exists between the two entities. </a:t>
            </a:r>
          </a:p>
          <a:p>
            <a:endParaRPr lang="en-US" altLang="en-US"/>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image" Target="../media/image1.jpeg" /></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Median</Template>
  <TotalTime>2194</TotalTime>
  <Words>2052</Words>
  <Application>Microsoft Office PowerPoint</Application>
  <PresentationFormat>On-screen Show (4:3)</PresentationFormat>
  <Paragraphs>164</Paragraphs>
  <Slides>39</Slides>
  <Notes>1</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Median</vt:lpstr>
      <vt:lpstr>PowerPoint Presentation</vt:lpstr>
      <vt:lpstr>THE IMPERATIVE OF DEVELOPING A SUSTAINABLE FRAMEWORK FOR CITIZENS ENGAGEMENT WITH GOVERNMENT TOWARDS NATIONAL DEVELOPMENT</vt:lpstr>
      <vt:lpstr>Introduction</vt:lpstr>
      <vt:lpstr>Intro…</vt:lpstr>
      <vt:lpstr>Intro…</vt:lpstr>
      <vt:lpstr>Intro…</vt:lpstr>
      <vt:lpstr>Intro…</vt:lpstr>
      <vt:lpstr>Conceptualising Citizen Engagement</vt:lpstr>
      <vt:lpstr>Conceptualising Citizen Engagement…</vt:lpstr>
      <vt:lpstr>Conceptualising Citizen Engagement…</vt:lpstr>
      <vt:lpstr>The OGP and it Principles</vt:lpstr>
      <vt:lpstr>The OGP and its Principles…</vt:lpstr>
      <vt:lpstr>The OGP and its Principles…</vt:lpstr>
      <vt:lpstr>Founding Governments</vt:lpstr>
      <vt:lpstr>Eligibility Criteria</vt:lpstr>
      <vt:lpstr>Eligibility Criteria…</vt:lpstr>
      <vt:lpstr>OGP In Nigeria</vt:lpstr>
      <vt:lpstr>OGP In Nigeria…</vt:lpstr>
      <vt:lpstr>OGP and Citizen Engagement</vt:lpstr>
      <vt:lpstr>NOA and Citizen Engagement</vt:lpstr>
      <vt:lpstr>NOA and Citizen Engagement…</vt:lpstr>
      <vt:lpstr>NOA and Citizen Engagement…</vt:lpstr>
      <vt:lpstr>NOA and Citizen Engagement…</vt:lpstr>
      <vt:lpstr>NOA and Citizen Engagement…</vt:lpstr>
      <vt:lpstr>Sustainable Framework For Citizen Engagement</vt:lpstr>
      <vt:lpstr>Sustainable Framework For Citizen Engagement…</vt:lpstr>
      <vt:lpstr>Sustainable Framework For Citizen Engagement…</vt:lpstr>
      <vt:lpstr>Sustainable Framework For Citizen Engagement…</vt:lpstr>
      <vt:lpstr>Sustainable Framework For Citizen Engagement…</vt:lpstr>
      <vt:lpstr>Some Citizen Engagement Tools</vt:lpstr>
      <vt:lpstr>FoIA Sensitisation at Bokkos LGA of Plateau State</vt:lpstr>
      <vt:lpstr>FoIA Sensitisation at Akuku-Toru LGA of Rivers State </vt:lpstr>
      <vt:lpstr>FoIA Sensitisation at Makarfi LGA of Kaduna State</vt:lpstr>
      <vt:lpstr>Some Citizen Engagement Tools…</vt:lpstr>
      <vt:lpstr>Some Citizen Engagement Tools…</vt:lpstr>
      <vt:lpstr>Critical Posers</vt:lpstr>
      <vt:lpstr>Critical Posers…</vt:lpstr>
      <vt:lpstr>Conclusion</vt:lpstr>
      <vt:lpstr>Thank you for listening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Unknown User</cp:lastModifiedBy>
  <cp:revision>170</cp:revision>
  <cp:lastPrinted>2017-03-29T12:34:40Z</cp:lastPrinted>
  <dcterms:created xsi:type="dcterms:W3CDTF">2019-02-19T19:02:50Z</dcterms:created>
  <dcterms:modified xsi:type="dcterms:W3CDTF">2019-12-02T11:08:49Z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907049</vt:lpwstr>
  </property>
  <property fmtid="{D5CDD505-2E9C-101B-9397-08002B2CF9AE}" name="NXPowerLiteSettings" pid="3">
    <vt:lpwstr>C7000400038000</vt:lpwstr>
  </property>
  <property fmtid="{D5CDD505-2E9C-101B-9397-08002B2CF9AE}" name="NXPowerLiteVersion" pid="4">
    <vt:lpwstr>S8.2.3</vt:lpwstr>
  </property>
</Properties>
</file>