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81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69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5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97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50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16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73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13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6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716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69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9F388-ED46-4A24-8C02-24A9AD7C8B98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A0522-D734-4EEC-AC82-96035FDC0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7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435" y="450761"/>
            <a:ext cx="9465972" cy="60659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0038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9555" y="218941"/>
            <a:ext cx="9659155" cy="60788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2782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ojo bin</dc:creator>
  <cp:lastModifiedBy>ojo bin</cp:lastModifiedBy>
  <cp:revision>1</cp:revision>
  <dcterms:created xsi:type="dcterms:W3CDTF">2015-01-22T10:56:52Z</dcterms:created>
  <dcterms:modified xsi:type="dcterms:W3CDTF">2015-01-22T10:57:47Z</dcterms:modified>
</cp:coreProperties>
</file>